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486C8-F654-437B-9E22-015935C2DF41}" type="datetimeFigureOut">
              <a:rPr lang="hr-HR" smtClean="0"/>
              <a:t>16.8.2020.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79C80-C8A6-4BFB-B66A-834C29F171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890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D6DC-9D94-40BE-8779-75DFD832AB35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F4F9-2D18-456D-BC5F-0196A10277BD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88A1-5AD5-44B5-9320-26E0D4E0E435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261D-9B4D-4D91-8504-52BF7D495B40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8088-8EEF-426B-87CD-16ECAA561399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D6A2-3F17-4C6B-AE6C-501C535E6C5F}" type="datetime1">
              <a:rPr lang="hr-HR" smtClean="0"/>
              <a:t>16.8.2020.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1C5F-14BC-4DDF-99F9-F0E1F2BAA4ED}" type="datetime1">
              <a:rPr lang="hr-HR" smtClean="0"/>
              <a:t>16.8.2020.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1164-1652-4404-ADF1-4E65D150BD81}" type="datetime1">
              <a:rPr lang="hr-HR" smtClean="0"/>
              <a:t>16.8.2020.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57C-FF1C-44DA-A6BF-C145FEBCC540}" type="datetime1">
              <a:rPr lang="hr-HR" smtClean="0"/>
              <a:t>16.8.2020.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2DC1-60A5-4464-9936-D9C9EFBCE407}" type="datetime1">
              <a:rPr lang="hr-HR" smtClean="0"/>
              <a:t>16.8.2020.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46799-0C53-41AD-9274-BD77761866A6}" type="datetime1">
              <a:rPr lang="hr-HR" smtClean="0"/>
              <a:t>16.8.2020.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733283F-AECB-417E-9004-19130FCA5AA6}" type="datetime1">
              <a:rPr lang="hr-HR" smtClean="0"/>
              <a:t>16.8.2020.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ŽSV nastavnika informatike/računalstva Srednja škola fra Andrije Kačića Miošića Ploče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375F983-6766-4547-BAC2-144A7767037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../31.08/Program%20Info-at-Edu%20IX%20(1)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ŽUPANIJSKO STRUČNO VIJEĆE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342584" cy="1752600"/>
          </a:xfrm>
        </p:spPr>
        <p:txBody>
          <a:bodyPr/>
          <a:lstStyle/>
          <a:p>
            <a:r>
              <a:rPr lang="hr-HR" dirty="0" smtClean="0"/>
              <a:t>Informatika/Računalstvo</a:t>
            </a:r>
          </a:p>
          <a:p>
            <a:r>
              <a:rPr lang="hr-HR" dirty="0" smtClean="0"/>
              <a:t>Srednja škola fra Andrije Kačića Miošića, Ploče</a:t>
            </a:r>
          </a:p>
          <a:p>
            <a:r>
              <a:rPr lang="hr-HR" dirty="0" smtClean="0"/>
              <a:t>31</a:t>
            </a:r>
            <a:r>
              <a:rPr lang="hr-HR" dirty="0" smtClean="0"/>
              <a:t>.08.2020.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627784" y="0"/>
            <a:ext cx="6131024" cy="332656"/>
          </a:xfrm>
        </p:spPr>
        <p:txBody>
          <a:bodyPr/>
          <a:lstStyle/>
          <a:p>
            <a:r>
              <a:rPr lang="hr-HR" dirty="0" smtClean="0"/>
              <a:t>ŽSV nastavnika informatike/računalstva Srednja škola fra Andrije Kačića Miošića Ploče</a:t>
            </a:r>
          </a:p>
        </p:txBody>
      </p:sp>
    </p:spTree>
    <p:extLst>
      <p:ext uri="{BB962C8B-B14F-4D97-AF65-F5344CB8AC3E}">
        <p14:creationId xmlns:p14="http://schemas.microsoft.com/office/powerpoint/2010/main" val="21650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Dnevni red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Izvješće s Državnog  stručnog skupa za učitelje i nastavnike informatike i računalstva  osnovnih i srednjih škola Republike Hrvatske 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hlinkClick r:id="rId2" action="ppaction://hlinkfile"/>
              </a:rPr>
              <a:t>Informatika u obrazovanju 2020. – </a:t>
            </a:r>
            <a:r>
              <a:rPr lang="hr-HR" dirty="0" err="1">
                <a:solidFill>
                  <a:srgbClr val="FF0000"/>
                </a:solidFill>
                <a:hlinkClick r:id="rId2" action="ppaction://hlinkfile"/>
              </a:rPr>
              <a:t>Info</a:t>
            </a:r>
            <a:r>
              <a:rPr lang="hr-HR" dirty="0">
                <a:solidFill>
                  <a:srgbClr val="FF0000"/>
                </a:solidFill>
                <a:hlinkClick r:id="rId2" action="ppaction://hlinkfile"/>
              </a:rPr>
              <a:t>@Edu IX.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 smtClean="0"/>
              <a:t>Priprema za novu školsku 2020./2021. godinu</a:t>
            </a:r>
          </a:p>
          <a:p>
            <a:r>
              <a:rPr lang="hr-HR" dirty="0" smtClean="0"/>
              <a:t>Didaktička načela - pedagoške </a:t>
            </a:r>
            <a:r>
              <a:rPr lang="hr-HR" dirty="0"/>
              <a:t>smjernice za nadolazeću školsku </a:t>
            </a:r>
            <a:r>
              <a:rPr lang="hr-HR" dirty="0" smtClean="0"/>
              <a:t>godinu </a:t>
            </a:r>
            <a:r>
              <a:rPr lang="hr-HR" dirty="0" smtClean="0"/>
              <a:t>(Marija </a:t>
            </a:r>
            <a:r>
              <a:rPr lang="hr-HR" dirty="0" err="1" smtClean="0"/>
              <a:t>Kalaba</a:t>
            </a:r>
            <a:r>
              <a:rPr lang="hr-HR" dirty="0" smtClean="0"/>
              <a:t>)</a:t>
            </a:r>
            <a:endParaRPr lang="hr-HR" dirty="0" smtClean="0"/>
          </a:p>
          <a:p>
            <a:r>
              <a:rPr lang="hr-HR" dirty="0" smtClean="0"/>
              <a:t>Primjer dobre prakse – Osmisli </a:t>
            </a:r>
            <a:r>
              <a:rPr lang="hr-HR" smtClean="0"/>
              <a:t>i odigraj </a:t>
            </a:r>
            <a:r>
              <a:rPr lang="hr-HR" dirty="0" smtClean="0"/>
              <a:t>kviz - Medni dan (Tina Cvijanović)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1259632" y="18288"/>
            <a:ext cx="6284168" cy="242360"/>
          </a:xfrm>
        </p:spPr>
        <p:txBody>
          <a:bodyPr/>
          <a:lstStyle/>
          <a:p>
            <a:r>
              <a:rPr lang="hr-HR" dirty="0" smtClean="0"/>
              <a:t>ŽSV nastavnika informatike/računalstva Srednja škola fra Andrije Kačića Miošića Ploče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731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Prijedlozi za sljedeće vijeće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…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611560" y="18288"/>
            <a:ext cx="6932240" cy="314368"/>
          </a:xfrm>
        </p:spPr>
        <p:txBody>
          <a:bodyPr/>
          <a:lstStyle/>
          <a:p>
            <a:r>
              <a:rPr lang="hr-HR" dirty="0" smtClean="0"/>
              <a:t>ŽSV nastavnika informatike/računalstva Srednja škola fra Andrije Kačića Miošića Ploče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058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ća">
  <a:themeElements>
    <a:clrScheme name="Bogatstv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ć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</TotalTime>
  <Words>115</Words>
  <Application>Microsoft Office PowerPoint</Application>
  <PresentationFormat>Prikaz na zaslonu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4" baseType="lpstr">
      <vt:lpstr>Jasnoća</vt:lpstr>
      <vt:lpstr>ŽUPANIJSKO STRUČNO VIJEĆE</vt:lpstr>
      <vt:lpstr>Dnevni red</vt:lpstr>
      <vt:lpstr>Prijedlozi za sljedeće vijeće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ŽUPANIJSKO STRUČNO VIJEĆE</dc:title>
  <dc:creator>Kabinet_1</dc:creator>
  <cp:lastModifiedBy>Korisnik</cp:lastModifiedBy>
  <cp:revision>10</cp:revision>
  <dcterms:created xsi:type="dcterms:W3CDTF">2019-11-05T12:33:23Z</dcterms:created>
  <dcterms:modified xsi:type="dcterms:W3CDTF">2020-08-16T15:47:04Z</dcterms:modified>
</cp:coreProperties>
</file>