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64" r:id="rId11"/>
    <p:sldId id="265" r:id="rId1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E61442-AA6D-4084-A0EB-775F249EF970}" v="1" dt="2020-11-22T15:41:54.9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02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1FE61442-AA6D-4084-A0EB-775F249EF970}"/>
    <pc:docChg chg="custSel addSld delSld modSld">
      <pc:chgData name="Lidija Blagojević" userId="dd34498d-c5cb-4820-b009-9f6aab0b2998" providerId="ADAL" clId="{1FE61442-AA6D-4084-A0EB-775F249EF970}" dt="2020-11-22T15:43:54.411" v="358" actId="14100"/>
      <pc:docMkLst>
        <pc:docMk/>
      </pc:docMkLst>
      <pc:sldChg chg="del">
        <pc:chgData name="Lidija Blagojević" userId="dd34498d-c5cb-4820-b009-9f6aab0b2998" providerId="ADAL" clId="{1FE61442-AA6D-4084-A0EB-775F249EF970}" dt="2020-11-22T15:40:26.243" v="0" actId="47"/>
        <pc:sldMkLst>
          <pc:docMk/>
          <pc:sldMk cId="2501387121" sldId="263"/>
        </pc:sldMkLst>
      </pc:sldChg>
      <pc:sldChg chg="addSp modSp new mod">
        <pc:chgData name="Lidija Blagojević" userId="dd34498d-c5cb-4820-b009-9f6aab0b2998" providerId="ADAL" clId="{1FE61442-AA6D-4084-A0EB-775F249EF970}" dt="2020-11-22T15:43:54.411" v="358" actId="14100"/>
        <pc:sldMkLst>
          <pc:docMk/>
          <pc:sldMk cId="797621268" sldId="265"/>
        </pc:sldMkLst>
        <pc:spChg chg="mod">
          <ac:chgData name="Lidija Blagojević" userId="dd34498d-c5cb-4820-b009-9f6aab0b2998" providerId="ADAL" clId="{1FE61442-AA6D-4084-A0EB-775F249EF970}" dt="2020-11-22T15:42:33.450" v="122" actId="120"/>
          <ac:spMkLst>
            <pc:docMk/>
            <pc:sldMk cId="797621268" sldId="265"/>
            <ac:spMk id="2" creationId="{7C8DA76B-45DE-4B6F-AFC5-BEE32AEA086B}"/>
          </ac:spMkLst>
        </pc:spChg>
        <pc:spChg chg="add mod">
          <ac:chgData name="Lidija Blagojević" userId="dd34498d-c5cb-4820-b009-9f6aab0b2998" providerId="ADAL" clId="{1FE61442-AA6D-4084-A0EB-775F249EF970}" dt="2020-11-22T15:43:54.411" v="358" actId="14100"/>
          <ac:spMkLst>
            <pc:docMk/>
            <pc:sldMk cId="797621268" sldId="265"/>
            <ac:spMk id="3" creationId="{CDA59D2B-AD0F-43DA-917A-F363329F401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2020-11-22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Graf kvadratne funkcije f(x)=ax</a:t>
            </a:r>
            <a:r>
              <a:rPr lang="hr-HR" altLang="ko-KR" sz="3200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2</a:t>
            </a:r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+bx+c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D519B4F6-C52F-4495-A252-E9399349E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31590"/>
            <a:ext cx="810090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2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7A59D4-3D01-4DFC-9FE9-1C0E66A4B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Tjeme parabole y=ax</a:t>
            </a:r>
            <a:r>
              <a:rPr lang="hr-HR" baseline="30000" dirty="0"/>
              <a:t>2</a:t>
            </a:r>
            <a:r>
              <a:rPr lang="hr-HR" dirty="0"/>
              <a:t>+bx+c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1E136DC-3E87-48E4-92A4-48A19D117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27634"/>
            <a:ext cx="831352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5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81A7A16-39E4-4E54-9322-97EFBA0A4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347614"/>
            <a:ext cx="5573414" cy="2096928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86EC8A8E-F1AF-463C-91B1-9BFD489145D5}"/>
              </a:ext>
            </a:extLst>
          </p:cNvPr>
          <p:cNvSpPr txBox="1"/>
          <p:nvPr/>
        </p:nvSpPr>
        <p:spPr>
          <a:xfrm>
            <a:off x="7164288" y="141962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a) u školi, b) za DZ</a:t>
            </a:r>
          </a:p>
        </p:txBody>
      </p:sp>
    </p:spTree>
    <p:extLst>
      <p:ext uri="{BB962C8B-B14F-4D97-AF65-F5344CB8AC3E}">
        <p14:creationId xmlns:p14="http://schemas.microsoft.com/office/powerpoint/2010/main" val="1563003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FFB7B312-BE5F-4E07-A9F0-57915E6EB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79" y="1491630"/>
            <a:ext cx="7428121" cy="193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8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2E942CA6-9088-4E22-A510-51DF73893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14" y="1635646"/>
            <a:ext cx="7444436" cy="156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63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E5D3B69-E916-4BFC-9C30-407619BCB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 za rad u školi i DZ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F6C8C12-8724-4569-8C6B-A570A10A7499}"/>
              </a:ext>
            </a:extLst>
          </p:cNvPr>
          <p:cNvSpPr txBox="1"/>
          <p:nvPr/>
        </p:nvSpPr>
        <p:spPr>
          <a:xfrm>
            <a:off x="971600" y="1275606"/>
            <a:ext cx="6480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Udžbenik, str. 90</a:t>
            </a:r>
          </a:p>
          <a:p>
            <a:r>
              <a:rPr lang="hr-HR" dirty="0"/>
              <a:t>10,11,12,13,14 zadaci pod b) u školi, ostali za DZ</a:t>
            </a:r>
          </a:p>
          <a:p>
            <a:endParaRPr lang="hr-HR" dirty="0"/>
          </a:p>
          <a:p>
            <a:r>
              <a:rPr lang="hr-HR" dirty="0"/>
              <a:t>18, 19, 20 zajedno riješiti u udžbeniku</a:t>
            </a:r>
          </a:p>
          <a:p>
            <a:endParaRPr lang="hr-HR" dirty="0"/>
          </a:p>
          <a:p>
            <a:r>
              <a:rPr lang="hr-HR" dirty="0"/>
              <a:t>Svi zadaci koji ne budu riješeni u školi bit će za DZ</a:t>
            </a:r>
          </a:p>
        </p:txBody>
      </p:sp>
    </p:spTree>
    <p:extLst>
      <p:ext uri="{BB962C8B-B14F-4D97-AF65-F5344CB8AC3E}">
        <p14:creationId xmlns:p14="http://schemas.microsoft.com/office/powerpoint/2010/main" val="3276152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C8DA76B-45DE-4B6F-AFC5-BEE32AEA0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216"/>
            <a:ext cx="7092280" cy="857250"/>
          </a:xfrm>
        </p:spPr>
        <p:txBody>
          <a:bodyPr>
            <a:normAutofit fontScale="90000"/>
          </a:bodyPr>
          <a:lstStyle/>
          <a:p>
            <a:pPr algn="l"/>
            <a:r>
              <a:rPr lang="hr-HR" dirty="0"/>
              <a:t>Prezentacija, video lekcija i domaća zadaća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CDA59D2B-AD0F-43DA-917A-F363329F4018}"/>
              </a:ext>
            </a:extLst>
          </p:cNvPr>
          <p:cNvSpPr txBox="1"/>
          <p:nvPr/>
        </p:nvSpPr>
        <p:spPr>
          <a:xfrm>
            <a:off x="467544" y="1275606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Ova prezentacija, Video lekcija za ovu nastavnu </a:t>
            </a:r>
            <a:r>
              <a:rPr lang="hr-HR" dirty="0" err="1"/>
              <a:t>jednicu</a:t>
            </a:r>
            <a:r>
              <a:rPr lang="hr-HR" dirty="0"/>
              <a:t> kao i mjesto za predaju domaće zadaće nalazi se na </a:t>
            </a:r>
            <a:r>
              <a:rPr lang="hr-HR" dirty="0" err="1"/>
              <a:t>Loomenu</a:t>
            </a:r>
            <a:r>
              <a:rPr lang="hr-HR" dirty="0"/>
              <a:t>, u našem kolegiju MIOS, na uobičajenom mjestu. Rok za predaju domaće zadaće također je uobičajen, večer prije sata Matematike, do 23:59</a:t>
            </a:r>
          </a:p>
        </p:txBody>
      </p:sp>
    </p:spTree>
    <p:extLst>
      <p:ext uri="{BB962C8B-B14F-4D97-AF65-F5344CB8AC3E}">
        <p14:creationId xmlns:p14="http://schemas.microsoft.com/office/powerpoint/2010/main" val="797621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Props1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EFFE74-A29A-48F4-9528-00640165D96D}">
  <ds:schemaRefs>
    <ds:schemaRef ds:uri="http://purl.org/dc/elements/1.1/"/>
    <ds:schemaRef ds:uri="05ad64a8-3072-44b7-9688-07bbb5c6aecf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0aa6a6ba-acfe-43af-8444-806e67c30b7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9378</TotalTime>
  <Words>133</Words>
  <Application>Microsoft Office PowerPoint</Application>
  <PresentationFormat>Prikaz na zaslonu (16:9)</PresentationFormat>
  <Paragraphs>13</Paragraphs>
  <Slides>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11" baseType="lpstr">
      <vt:lpstr>맑은 고딕</vt:lpstr>
      <vt:lpstr>Arial</vt:lpstr>
      <vt:lpstr>Office Theme</vt:lpstr>
      <vt:lpstr>PowerPoint prezentacija</vt:lpstr>
      <vt:lpstr>PowerPoint prezentacija</vt:lpstr>
      <vt:lpstr>Tjeme parabole y=ax2+bx+c</vt:lpstr>
      <vt:lpstr>PowerPoint prezentacija</vt:lpstr>
      <vt:lpstr>PowerPoint prezentacija</vt:lpstr>
      <vt:lpstr>PowerPoint prezentacija</vt:lpstr>
      <vt:lpstr>Zadaci za rad u školi i DZ</vt:lpstr>
      <vt:lpstr>Prezentacija, video lekcija i domaća zadaća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68</cp:revision>
  <dcterms:created xsi:type="dcterms:W3CDTF">2014-04-01T16:27:38Z</dcterms:created>
  <dcterms:modified xsi:type="dcterms:W3CDTF">2020-11-22T15:43:58Z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