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73" r:id="rId6"/>
    <p:sldId id="260" r:id="rId7"/>
    <p:sldId id="278" r:id="rId8"/>
    <p:sldId id="279" r:id="rId9"/>
    <p:sldId id="267" r:id="rId10"/>
    <p:sldId id="261" r:id="rId11"/>
    <p:sldId id="275" r:id="rId12"/>
    <p:sldId id="280" r:id="rId13"/>
    <p:sldId id="268" r:id="rId14"/>
    <p:sldId id="266" r:id="rId15"/>
    <p:sldId id="265" r:id="rId16"/>
    <p:sldId id="281" r:id="rId17"/>
    <p:sldId id="282" r:id="rId18"/>
    <p:sldId id="269" r:id="rId19"/>
    <p:sldId id="263" r:id="rId20"/>
    <p:sldId id="264" r:id="rId21"/>
    <p:sldId id="270" r:id="rId22"/>
    <p:sldId id="276" r:id="rId23"/>
    <p:sldId id="283" r:id="rId24"/>
    <p:sldId id="271" r:id="rId25"/>
    <p:sldId id="272" r:id="rId26"/>
    <p:sldId id="277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ija Blagojević" initials="LB" lastIdx="1" clrIdx="0">
    <p:extLst>
      <p:ext uri="{19B8F6BF-5375-455C-9EA6-DF929625EA0E}">
        <p15:presenceInfo xmlns:p15="http://schemas.microsoft.com/office/powerpoint/2012/main" userId="Lidija Blagoje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2E8CB-9AE7-4E59-827C-550F03C6EED4}" v="892" dt="2022-01-20T16:10:23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4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1822E8CB-9AE7-4E59-827C-550F03C6EED4}"/>
    <pc:docChg chg="undo custSel addSld delSld modSld sldOrd">
      <pc:chgData name="Lidija Blagojević" userId="dd34498d-c5cb-4820-b009-9f6aab0b2998" providerId="ADAL" clId="{1822E8CB-9AE7-4E59-827C-550F03C6EED4}" dt="2022-01-20T16:10:45.564" v="2363" actId="207"/>
      <pc:docMkLst>
        <pc:docMk/>
      </pc:docMkLst>
      <pc:sldChg chg="modSp mod ord">
        <pc:chgData name="Lidija Blagojević" userId="dd34498d-c5cb-4820-b009-9f6aab0b2998" providerId="ADAL" clId="{1822E8CB-9AE7-4E59-827C-550F03C6EED4}" dt="2022-01-20T11:06:55.319" v="422"/>
        <pc:sldMkLst>
          <pc:docMk/>
          <pc:sldMk cId="3722152654" sldId="257"/>
        </pc:sldMkLst>
        <pc:spChg chg="mod">
          <ac:chgData name="Lidija Blagojević" userId="dd34498d-c5cb-4820-b009-9f6aab0b2998" providerId="ADAL" clId="{1822E8CB-9AE7-4E59-827C-550F03C6EED4}" dt="2022-01-20T07:58:57.741" v="322"/>
          <ac:spMkLst>
            <pc:docMk/>
            <pc:sldMk cId="3722152654" sldId="257"/>
            <ac:spMk id="3" creationId="{A8A6605A-F982-054F-B00D-4F54F0640803}"/>
          </ac:spMkLst>
        </pc:spChg>
      </pc:sldChg>
      <pc:sldChg chg="addSp delSp modSp mod">
        <pc:chgData name="Lidija Blagojević" userId="dd34498d-c5cb-4820-b009-9f6aab0b2998" providerId="ADAL" clId="{1822E8CB-9AE7-4E59-827C-550F03C6EED4}" dt="2022-01-18T16:54:22.769" v="132" actId="20577"/>
        <pc:sldMkLst>
          <pc:docMk/>
          <pc:sldMk cId="283432126" sldId="258"/>
        </pc:sldMkLst>
        <pc:spChg chg="mod">
          <ac:chgData name="Lidija Blagojević" userId="dd34498d-c5cb-4820-b009-9f6aab0b2998" providerId="ADAL" clId="{1822E8CB-9AE7-4E59-827C-550F03C6EED4}" dt="2022-01-18T16:54:22.769" v="132" actId="20577"/>
          <ac:spMkLst>
            <pc:docMk/>
            <pc:sldMk cId="283432126" sldId="258"/>
            <ac:spMk id="2" creationId="{1185224A-0FBB-8042-8304-B91F70675E71}"/>
          </ac:spMkLst>
        </pc:spChg>
        <pc:spChg chg="add del mod">
          <ac:chgData name="Lidija Blagojević" userId="dd34498d-c5cb-4820-b009-9f6aab0b2998" providerId="ADAL" clId="{1822E8CB-9AE7-4E59-827C-550F03C6EED4}" dt="2022-01-18T16:54:18.585" v="130" actId="478"/>
          <ac:spMkLst>
            <pc:docMk/>
            <pc:sldMk cId="283432126" sldId="258"/>
            <ac:spMk id="3" creationId="{111D00F3-E2C1-4876-9444-224D7E950A15}"/>
          </ac:spMkLst>
        </pc:spChg>
      </pc:sldChg>
      <pc:sldChg chg="addSp delSp modSp mod">
        <pc:chgData name="Lidija Blagojević" userId="dd34498d-c5cb-4820-b009-9f6aab0b2998" providerId="ADAL" clId="{1822E8CB-9AE7-4E59-827C-550F03C6EED4}" dt="2022-01-20T11:05:28.186" v="411" actId="478"/>
        <pc:sldMkLst>
          <pc:docMk/>
          <pc:sldMk cId="1674272300" sldId="259"/>
        </pc:sldMkLst>
        <pc:picChg chg="mod">
          <ac:chgData name="Lidija Blagojević" userId="dd34498d-c5cb-4820-b009-9f6aab0b2998" providerId="ADAL" clId="{1822E8CB-9AE7-4E59-827C-550F03C6EED4}" dt="2022-01-18T16:54:38.622" v="134" actId="1076"/>
          <ac:picMkLst>
            <pc:docMk/>
            <pc:sldMk cId="1674272300" sldId="259"/>
            <ac:picMk id="4" creationId="{5C682426-E44E-914E-8BFA-CC7DCD12107F}"/>
          </ac:picMkLst>
        </pc:picChg>
        <pc:inkChg chg="add del">
          <ac:chgData name="Lidija Blagojević" userId="dd34498d-c5cb-4820-b009-9f6aab0b2998" providerId="ADAL" clId="{1822E8CB-9AE7-4E59-827C-550F03C6EED4}" dt="2022-01-20T11:05:28.186" v="411" actId="478"/>
          <ac:inkMkLst>
            <pc:docMk/>
            <pc:sldMk cId="1674272300" sldId="259"/>
            <ac:inkMk id="3" creationId="{34FAE933-68C7-4AF7-9BCE-3D518647C58E}"/>
          </ac:inkMkLst>
        </pc:inkChg>
      </pc:sldChg>
      <pc:sldChg chg="addSp delSp modSp mod modClrScheme chgLayout">
        <pc:chgData name="Lidija Blagojević" userId="dd34498d-c5cb-4820-b009-9f6aab0b2998" providerId="ADAL" clId="{1822E8CB-9AE7-4E59-827C-550F03C6EED4}" dt="2022-01-20T12:43:28.033" v="891" actId="1076"/>
        <pc:sldMkLst>
          <pc:docMk/>
          <pc:sldMk cId="1985753046" sldId="260"/>
        </pc:sldMkLst>
        <pc:spChg chg="del mod">
          <ac:chgData name="Lidija Blagojević" userId="dd34498d-c5cb-4820-b009-9f6aab0b2998" providerId="ADAL" clId="{1822E8CB-9AE7-4E59-827C-550F03C6EED4}" dt="2022-01-20T12:20:50.974" v="650" actId="6264"/>
          <ac:spMkLst>
            <pc:docMk/>
            <pc:sldMk cId="1985753046" sldId="260"/>
            <ac:spMk id="2" creationId="{4AB2F672-A8A8-1445-9211-CA0527E9D3BA}"/>
          </ac:spMkLst>
        </pc:spChg>
        <pc:spChg chg="del mod">
          <ac:chgData name="Lidija Blagojević" userId="dd34498d-c5cb-4820-b009-9f6aab0b2998" providerId="ADAL" clId="{1822E8CB-9AE7-4E59-827C-550F03C6EED4}" dt="2022-01-20T12:20:50.974" v="650" actId="6264"/>
          <ac:spMkLst>
            <pc:docMk/>
            <pc:sldMk cId="1985753046" sldId="260"/>
            <ac:spMk id="3" creationId="{14C26270-31EE-C44F-BE42-CC408B3668D9}"/>
          </ac:spMkLst>
        </pc:spChg>
        <pc:spChg chg="add del mod ord">
          <ac:chgData name="Lidija Blagojević" userId="dd34498d-c5cb-4820-b009-9f6aab0b2998" providerId="ADAL" clId="{1822E8CB-9AE7-4E59-827C-550F03C6EED4}" dt="2022-01-20T12:21:07.717" v="651" actId="700"/>
          <ac:spMkLst>
            <pc:docMk/>
            <pc:sldMk cId="1985753046" sldId="260"/>
            <ac:spMk id="5" creationId="{AEB0FEFF-BA04-4A84-90A4-2C147D20AACF}"/>
          </ac:spMkLst>
        </pc:spChg>
        <pc:spChg chg="add del mod ord">
          <ac:chgData name="Lidija Blagojević" userId="dd34498d-c5cb-4820-b009-9f6aab0b2998" providerId="ADAL" clId="{1822E8CB-9AE7-4E59-827C-550F03C6EED4}" dt="2022-01-20T12:21:07.717" v="651" actId="700"/>
          <ac:spMkLst>
            <pc:docMk/>
            <pc:sldMk cId="1985753046" sldId="260"/>
            <ac:spMk id="6" creationId="{E0852027-2E3F-40FE-9AA1-81F8AFC14201}"/>
          </ac:spMkLst>
        </pc:spChg>
        <pc:spChg chg="add mod">
          <ac:chgData name="Lidija Blagojević" userId="dd34498d-c5cb-4820-b009-9f6aab0b2998" providerId="ADAL" clId="{1822E8CB-9AE7-4E59-827C-550F03C6EED4}" dt="2022-01-20T12:43:28.033" v="891" actId="1076"/>
          <ac:spMkLst>
            <pc:docMk/>
            <pc:sldMk cId="1985753046" sldId="260"/>
            <ac:spMk id="7" creationId="{E79E9DD2-9629-4D2B-8783-D8D26AEC99F3}"/>
          </ac:spMkLst>
        </pc:spChg>
        <pc:spChg chg="add mod">
          <ac:chgData name="Lidija Blagojević" userId="dd34498d-c5cb-4820-b009-9f6aab0b2998" providerId="ADAL" clId="{1822E8CB-9AE7-4E59-827C-550F03C6EED4}" dt="2022-01-20T12:27:10.618" v="807" actId="20577"/>
          <ac:spMkLst>
            <pc:docMk/>
            <pc:sldMk cId="1985753046" sldId="260"/>
            <ac:spMk id="8" creationId="{82A4C1D3-8D93-4F4D-9478-CBDA79F0C5A3}"/>
          </ac:spMkLst>
        </pc:spChg>
        <pc:picChg chg="add mod">
          <ac:chgData name="Lidija Blagojević" userId="dd34498d-c5cb-4820-b009-9f6aab0b2998" providerId="ADAL" clId="{1822E8CB-9AE7-4E59-827C-550F03C6EED4}" dt="2022-01-20T12:30:37.259" v="812" actId="1076"/>
          <ac:picMkLst>
            <pc:docMk/>
            <pc:sldMk cId="1985753046" sldId="260"/>
            <ac:picMk id="9" creationId="{EFDEF42B-71C4-4051-BCD6-F3384CF63824}"/>
          </ac:picMkLst>
        </pc:picChg>
        <pc:inkChg chg="add del">
          <ac:chgData name="Lidija Blagojević" userId="dd34498d-c5cb-4820-b009-9f6aab0b2998" providerId="ADAL" clId="{1822E8CB-9AE7-4E59-827C-550F03C6EED4}" dt="2022-01-20T11:05:36.243" v="412" actId="478"/>
          <ac:inkMkLst>
            <pc:docMk/>
            <pc:sldMk cId="1985753046" sldId="260"/>
            <ac:inkMk id="4" creationId="{CA0496FB-03E4-479F-A57B-64332DA2A516}"/>
          </ac:inkMkLst>
        </pc:inkChg>
      </pc:sldChg>
      <pc:sldChg chg="addSp delSp modSp mod">
        <pc:chgData name="Lidija Blagojević" userId="dd34498d-c5cb-4820-b009-9f6aab0b2998" providerId="ADAL" clId="{1822E8CB-9AE7-4E59-827C-550F03C6EED4}" dt="2022-01-20T11:05:49.690" v="414" actId="478"/>
        <pc:sldMkLst>
          <pc:docMk/>
          <pc:sldMk cId="3154805553" sldId="261"/>
        </pc:sldMkLst>
        <pc:spChg chg="mod">
          <ac:chgData name="Lidija Blagojević" userId="dd34498d-c5cb-4820-b009-9f6aab0b2998" providerId="ADAL" clId="{1822E8CB-9AE7-4E59-827C-550F03C6EED4}" dt="2022-01-19T20:11:40.341" v="275" actId="14100"/>
          <ac:spMkLst>
            <pc:docMk/>
            <pc:sldMk cId="3154805553" sldId="261"/>
            <ac:spMk id="2" creationId="{9A67D211-CE1C-3B4E-A1AF-D8988E8D5A03}"/>
          </ac:spMkLst>
        </pc:spChg>
        <pc:picChg chg="mod ord">
          <ac:chgData name="Lidija Blagojević" userId="dd34498d-c5cb-4820-b009-9f6aab0b2998" providerId="ADAL" clId="{1822E8CB-9AE7-4E59-827C-550F03C6EED4}" dt="2022-01-19T20:11:49.305" v="277" actId="14100"/>
          <ac:picMkLst>
            <pc:docMk/>
            <pc:sldMk cId="3154805553" sldId="261"/>
            <ac:picMk id="4" creationId="{D8ECACB0-C71B-C747-B540-5FAC7818BF52}"/>
          </ac:picMkLst>
        </pc:picChg>
        <pc:inkChg chg="add del">
          <ac:chgData name="Lidija Blagojević" userId="dd34498d-c5cb-4820-b009-9f6aab0b2998" providerId="ADAL" clId="{1822E8CB-9AE7-4E59-827C-550F03C6EED4}" dt="2022-01-20T11:05:49.690" v="414" actId="478"/>
          <ac:inkMkLst>
            <pc:docMk/>
            <pc:sldMk cId="3154805553" sldId="261"/>
            <ac:inkMk id="3" creationId="{25AD3C30-4CC4-49CF-8F33-358BBD463E84}"/>
          </ac:inkMkLst>
        </pc:inkChg>
      </pc:sldChg>
      <pc:sldChg chg="addSp delSp modSp mod">
        <pc:chgData name="Lidija Blagojević" userId="dd34498d-c5cb-4820-b009-9f6aab0b2998" providerId="ADAL" clId="{1822E8CB-9AE7-4E59-827C-550F03C6EED4}" dt="2022-01-20T11:06:10.271" v="417" actId="478"/>
        <pc:sldMkLst>
          <pc:docMk/>
          <pc:sldMk cId="4211847185" sldId="263"/>
        </pc:sldMkLst>
        <pc:picChg chg="mod">
          <ac:chgData name="Lidija Blagojević" userId="dd34498d-c5cb-4820-b009-9f6aab0b2998" providerId="ADAL" clId="{1822E8CB-9AE7-4E59-827C-550F03C6EED4}" dt="2022-01-18T17:01:07.082" v="202" actId="14100"/>
          <ac:picMkLst>
            <pc:docMk/>
            <pc:sldMk cId="4211847185" sldId="263"/>
            <ac:picMk id="4" creationId="{DC648C8C-35F7-2C42-982E-87777FDFF6ED}"/>
          </ac:picMkLst>
        </pc:picChg>
        <pc:inkChg chg="add del">
          <ac:chgData name="Lidija Blagojević" userId="dd34498d-c5cb-4820-b009-9f6aab0b2998" providerId="ADAL" clId="{1822E8CB-9AE7-4E59-827C-550F03C6EED4}" dt="2022-01-20T11:06:10.271" v="417" actId="478"/>
          <ac:inkMkLst>
            <pc:docMk/>
            <pc:sldMk cId="4211847185" sldId="263"/>
            <ac:inkMk id="3" creationId="{A0E0A5C6-D100-4D23-B517-9A5B82150AB2}"/>
          </ac:inkMkLst>
        </pc:inkChg>
      </pc:sldChg>
      <pc:sldChg chg="addSp delSp modSp mod">
        <pc:chgData name="Lidija Blagojević" userId="dd34498d-c5cb-4820-b009-9f6aab0b2998" providerId="ADAL" clId="{1822E8CB-9AE7-4E59-827C-550F03C6EED4}" dt="2022-01-20T11:06:14.831" v="418" actId="478"/>
        <pc:sldMkLst>
          <pc:docMk/>
          <pc:sldMk cId="3761470819" sldId="264"/>
        </pc:sldMkLst>
        <pc:picChg chg="mod">
          <ac:chgData name="Lidija Blagojević" userId="dd34498d-c5cb-4820-b009-9f6aab0b2998" providerId="ADAL" clId="{1822E8CB-9AE7-4E59-827C-550F03C6EED4}" dt="2022-01-18T17:01:16.746" v="203" actId="14100"/>
          <ac:picMkLst>
            <pc:docMk/>
            <pc:sldMk cId="3761470819" sldId="264"/>
            <ac:picMk id="2" creationId="{9B824C3F-C9DA-644D-8DDC-188B4DCA51E7}"/>
          </ac:picMkLst>
        </pc:picChg>
        <pc:inkChg chg="add del">
          <ac:chgData name="Lidija Blagojević" userId="dd34498d-c5cb-4820-b009-9f6aab0b2998" providerId="ADAL" clId="{1822E8CB-9AE7-4E59-827C-550F03C6EED4}" dt="2022-01-20T11:06:14.831" v="418" actId="478"/>
          <ac:inkMkLst>
            <pc:docMk/>
            <pc:sldMk cId="3761470819" sldId="264"/>
            <ac:inkMk id="3" creationId="{B3DC2F51-8551-4CB1-B14A-45BEC4715D5A}"/>
          </ac:inkMkLst>
        </pc:inkChg>
      </pc:sldChg>
      <pc:sldChg chg="modSp mod">
        <pc:chgData name="Lidija Blagojević" userId="dd34498d-c5cb-4820-b009-9f6aab0b2998" providerId="ADAL" clId="{1822E8CB-9AE7-4E59-827C-550F03C6EED4}" dt="2022-01-20T14:44:26.277" v="1355" actId="20577"/>
        <pc:sldMkLst>
          <pc:docMk/>
          <pc:sldMk cId="2009753288" sldId="265"/>
        </pc:sldMkLst>
        <pc:spChg chg="mod">
          <ac:chgData name="Lidija Blagojević" userId="dd34498d-c5cb-4820-b009-9f6aab0b2998" providerId="ADAL" clId="{1822E8CB-9AE7-4E59-827C-550F03C6EED4}" dt="2022-01-20T14:18:34.808" v="1127" actId="20577"/>
          <ac:spMkLst>
            <pc:docMk/>
            <pc:sldMk cId="2009753288" sldId="265"/>
            <ac:spMk id="2" creationId="{AB4C2744-6F7E-9145-9A38-AAB0C7BC8897}"/>
          </ac:spMkLst>
        </pc:spChg>
        <pc:spChg chg="mod">
          <ac:chgData name="Lidija Blagojević" userId="dd34498d-c5cb-4820-b009-9f6aab0b2998" providerId="ADAL" clId="{1822E8CB-9AE7-4E59-827C-550F03C6EED4}" dt="2022-01-20T14:44:26.277" v="1355" actId="20577"/>
          <ac:spMkLst>
            <pc:docMk/>
            <pc:sldMk cId="2009753288" sldId="265"/>
            <ac:spMk id="3" creationId="{E9F004FD-F164-694F-8E27-A59CA1A520CE}"/>
          </ac:spMkLst>
        </pc:spChg>
      </pc:sldChg>
      <pc:sldChg chg="addSp delSp modSp mod">
        <pc:chgData name="Lidija Blagojević" userId="dd34498d-c5cb-4820-b009-9f6aab0b2998" providerId="ADAL" clId="{1822E8CB-9AE7-4E59-827C-550F03C6EED4}" dt="2022-01-20T11:06:02.330" v="416" actId="478"/>
        <pc:sldMkLst>
          <pc:docMk/>
          <pc:sldMk cId="1418550105" sldId="266"/>
        </pc:sldMkLst>
        <pc:picChg chg="mod">
          <ac:chgData name="Lidija Blagojević" userId="dd34498d-c5cb-4820-b009-9f6aab0b2998" providerId="ADAL" clId="{1822E8CB-9AE7-4E59-827C-550F03C6EED4}" dt="2022-01-18T16:59:26.231" v="196" actId="14100"/>
          <ac:picMkLst>
            <pc:docMk/>
            <pc:sldMk cId="1418550105" sldId="266"/>
            <ac:picMk id="4" creationId="{D26A182D-1178-A54D-892D-052F57C72A91}"/>
          </ac:picMkLst>
        </pc:picChg>
        <pc:inkChg chg="add del">
          <ac:chgData name="Lidija Blagojević" userId="dd34498d-c5cb-4820-b009-9f6aab0b2998" providerId="ADAL" clId="{1822E8CB-9AE7-4E59-827C-550F03C6EED4}" dt="2022-01-20T11:06:02.330" v="416" actId="478"/>
          <ac:inkMkLst>
            <pc:docMk/>
            <pc:sldMk cId="1418550105" sldId="266"/>
            <ac:inkMk id="3" creationId="{3FEE94B1-11AA-4984-949C-AB2959F5A576}"/>
          </ac:inkMkLst>
        </pc:inkChg>
      </pc:sldChg>
      <pc:sldChg chg="modSp mod">
        <pc:chgData name="Lidija Blagojević" userId="dd34498d-c5cb-4820-b009-9f6aab0b2998" providerId="ADAL" clId="{1822E8CB-9AE7-4E59-827C-550F03C6EED4}" dt="2022-01-19T20:09:04.916" v="243" actId="14100"/>
        <pc:sldMkLst>
          <pc:docMk/>
          <pc:sldMk cId="3298040941" sldId="267"/>
        </pc:sldMkLst>
        <pc:spChg chg="mod">
          <ac:chgData name="Lidija Blagojević" userId="dd34498d-c5cb-4820-b009-9f6aab0b2998" providerId="ADAL" clId="{1822E8CB-9AE7-4E59-827C-550F03C6EED4}" dt="2022-01-18T16:56:21.979" v="147" actId="20577"/>
          <ac:spMkLst>
            <pc:docMk/>
            <pc:sldMk cId="3298040941" sldId="267"/>
            <ac:spMk id="2" creationId="{0DB40956-164F-974F-92C0-03D3514A9ED9}"/>
          </ac:spMkLst>
        </pc:spChg>
        <pc:picChg chg="mod">
          <ac:chgData name="Lidija Blagojević" userId="dd34498d-c5cb-4820-b009-9f6aab0b2998" providerId="ADAL" clId="{1822E8CB-9AE7-4E59-827C-550F03C6EED4}" dt="2022-01-19T20:09:04.916" v="243" actId="14100"/>
          <ac:picMkLst>
            <pc:docMk/>
            <pc:sldMk cId="3298040941" sldId="267"/>
            <ac:picMk id="4" creationId="{87A3F665-B748-3D4F-B9FE-9D5A205B16C4}"/>
          </ac:picMkLst>
        </pc:picChg>
      </pc:sldChg>
      <pc:sldChg chg="modSp mod">
        <pc:chgData name="Lidija Blagojević" userId="dd34498d-c5cb-4820-b009-9f6aab0b2998" providerId="ADAL" clId="{1822E8CB-9AE7-4E59-827C-550F03C6EED4}" dt="2022-01-18T16:59:14.957" v="195" actId="14100"/>
        <pc:sldMkLst>
          <pc:docMk/>
          <pc:sldMk cId="412975706" sldId="268"/>
        </pc:sldMkLst>
        <pc:spChg chg="mod">
          <ac:chgData name="Lidija Blagojević" userId="dd34498d-c5cb-4820-b009-9f6aab0b2998" providerId="ADAL" clId="{1822E8CB-9AE7-4E59-827C-550F03C6EED4}" dt="2022-01-18T16:57:08.605" v="193" actId="20577"/>
          <ac:spMkLst>
            <pc:docMk/>
            <pc:sldMk cId="412975706" sldId="268"/>
            <ac:spMk id="2" creationId="{5D1CA0B3-1C82-D245-BA3E-54092B74071B}"/>
          </ac:spMkLst>
        </pc:spChg>
        <pc:picChg chg="mod">
          <ac:chgData name="Lidija Blagojević" userId="dd34498d-c5cb-4820-b009-9f6aab0b2998" providerId="ADAL" clId="{1822E8CB-9AE7-4E59-827C-550F03C6EED4}" dt="2022-01-18T16:59:14.957" v="195" actId="14100"/>
          <ac:picMkLst>
            <pc:docMk/>
            <pc:sldMk cId="412975706" sldId="268"/>
            <ac:picMk id="4" creationId="{F6677CBA-E4FE-2D4B-A808-9EE1B0EB1849}"/>
          </ac:picMkLst>
        </pc:picChg>
      </pc:sldChg>
      <pc:sldChg chg="addSp delSp modSp mod">
        <pc:chgData name="Lidija Blagojević" userId="dd34498d-c5cb-4820-b009-9f6aab0b2998" providerId="ADAL" clId="{1822E8CB-9AE7-4E59-827C-550F03C6EED4}" dt="2022-01-20T16:05:19.401" v="2293" actId="207"/>
        <pc:sldMkLst>
          <pc:docMk/>
          <pc:sldMk cId="560472308" sldId="270"/>
        </pc:sldMkLst>
        <pc:spChg chg="del mod">
          <ac:chgData name="Lidija Blagojević" userId="dd34498d-c5cb-4820-b009-9f6aab0b2998" providerId="ADAL" clId="{1822E8CB-9AE7-4E59-827C-550F03C6EED4}" dt="2022-01-20T10:00:17.617" v="369" actId="478"/>
          <ac:spMkLst>
            <pc:docMk/>
            <pc:sldMk cId="560472308" sldId="270"/>
            <ac:spMk id="2" creationId="{48CAE620-D933-2845-8069-05B71D34C15A}"/>
          </ac:spMkLst>
        </pc:spChg>
        <pc:spChg chg="del mod">
          <ac:chgData name="Lidija Blagojević" userId="dd34498d-c5cb-4820-b009-9f6aab0b2998" providerId="ADAL" clId="{1822E8CB-9AE7-4E59-827C-550F03C6EED4}" dt="2022-01-20T10:00:29.269" v="385" actId="478"/>
          <ac:spMkLst>
            <pc:docMk/>
            <pc:sldMk cId="560472308" sldId="270"/>
            <ac:spMk id="3" creationId="{910A1ACC-5886-E24B-B543-A94D17B65B96}"/>
          </ac:spMkLst>
        </pc:spChg>
        <pc:spChg chg="add del mod">
          <ac:chgData name="Lidija Blagojević" userId="dd34498d-c5cb-4820-b009-9f6aab0b2998" providerId="ADAL" clId="{1822E8CB-9AE7-4E59-827C-550F03C6EED4}" dt="2022-01-20T10:00:21.265" v="371" actId="478"/>
          <ac:spMkLst>
            <pc:docMk/>
            <pc:sldMk cId="560472308" sldId="270"/>
            <ac:spMk id="5" creationId="{F60C0D13-5228-4981-941D-C7436811E61E}"/>
          </ac:spMkLst>
        </pc:spChg>
        <pc:spChg chg="add mod">
          <ac:chgData name="Lidija Blagojević" userId="dd34498d-c5cb-4820-b009-9f6aab0b2998" providerId="ADAL" clId="{1822E8CB-9AE7-4E59-827C-550F03C6EED4}" dt="2022-01-20T15:56:07.013" v="2138" actId="1076"/>
          <ac:spMkLst>
            <pc:docMk/>
            <pc:sldMk cId="560472308" sldId="270"/>
            <ac:spMk id="6" creationId="{0DE9A9FF-B64B-4656-B321-D3E8D49C5DB5}"/>
          </ac:spMkLst>
        </pc:spChg>
        <pc:spChg chg="add mod">
          <ac:chgData name="Lidija Blagojević" userId="dd34498d-c5cb-4820-b009-9f6aab0b2998" providerId="ADAL" clId="{1822E8CB-9AE7-4E59-827C-550F03C6EED4}" dt="2022-01-20T15:14:54.428" v="1509" actId="20577"/>
          <ac:spMkLst>
            <pc:docMk/>
            <pc:sldMk cId="560472308" sldId="270"/>
            <ac:spMk id="8" creationId="{FC6C6A75-7080-4F6D-8D52-98B04650743F}"/>
          </ac:spMkLst>
        </pc:spChg>
        <pc:spChg chg="add mod">
          <ac:chgData name="Lidija Blagojević" userId="dd34498d-c5cb-4820-b009-9f6aab0b2998" providerId="ADAL" clId="{1822E8CB-9AE7-4E59-827C-550F03C6EED4}" dt="2022-01-20T15:15:38.790" v="1520" actId="1076"/>
          <ac:spMkLst>
            <pc:docMk/>
            <pc:sldMk cId="560472308" sldId="270"/>
            <ac:spMk id="10" creationId="{5BC96AB6-0CA6-4167-BE49-C91B632F4DD8}"/>
          </ac:spMkLst>
        </pc:spChg>
        <pc:spChg chg="add mod">
          <ac:chgData name="Lidija Blagojević" userId="dd34498d-c5cb-4820-b009-9f6aab0b2998" providerId="ADAL" clId="{1822E8CB-9AE7-4E59-827C-550F03C6EED4}" dt="2022-01-20T15:34:11.852" v="1878" actId="1076"/>
          <ac:spMkLst>
            <pc:docMk/>
            <pc:sldMk cId="560472308" sldId="270"/>
            <ac:spMk id="12" creationId="{0D80B14A-E577-4F96-9143-29F2C3F28824}"/>
          </ac:spMkLst>
        </pc:spChg>
        <pc:spChg chg="add mod">
          <ac:chgData name="Lidija Blagojević" userId="dd34498d-c5cb-4820-b009-9f6aab0b2998" providerId="ADAL" clId="{1822E8CB-9AE7-4E59-827C-550F03C6EED4}" dt="2022-01-20T15:20:16.155" v="1696" actId="20577"/>
          <ac:spMkLst>
            <pc:docMk/>
            <pc:sldMk cId="560472308" sldId="270"/>
            <ac:spMk id="13" creationId="{30B209B0-0F50-4BC4-8E8B-A41484287B0A}"/>
          </ac:spMkLst>
        </pc:spChg>
        <pc:spChg chg="add mod">
          <ac:chgData name="Lidija Blagojević" userId="dd34498d-c5cb-4820-b009-9f6aab0b2998" providerId="ADAL" clId="{1822E8CB-9AE7-4E59-827C-550F03C6EED4}" dt="2022-01-20T15:19:50.713" v="1690" actId="1076"/>
          <ac:spMkLst>
            <pc:docMk/>
            <pc:sldMk cId="560472308" sldId="270"/>
            <ac:spMk id="14" creationId="{017499A6-71E1-438A-AD88-A542CE038640}"/>
          </ac:spMkLst>
        </pc:spChg>
        <pc:spChg chg="add mod">
          <ac:chgData name="Lidija Blagojević" userId="dd34498d-c5cb-4820-b009-9f6aab0b2998" providerId="ADAL" clId="{1822E8CB-9AE7-4E59-827C-550F03C6EED4}" dt="2022-01-20T15:24:56.770" v="1741" actId="20577"/>
          <ac:spMkLst>
            <pc:docMk/>
            <pc:sldMk cId="560472308" sldId="270"/>
            <ac:spMk id="15" creationId="{D2DFCEB1-DB29-4FBD-9044-472D532295D3}"/>
          </ac:spMkLst>
        </pc:spChg>
        <pc:spChg chg="add mod">
          <ac:chgData name="Lidija Blagojević" userId="dd34498d-c5cb-4820-b009-9f6aab0b2998" providerId="ADAL" clId="{1822E8CB-9AE7-4E59-827C-550F03C6EED4}" dt="2022-01-20T15:32:12.884" v="1766" actId="1076"/>
          <ac:spMkLst>
            <pc:docMk/>
            <pc:sldMk cId="560472308" sldId="270"/>
            <ac:spMk id="16" creationId="{4324AEF4-2521-4277-8259-2DC8B75ECF78}"/>
          </ac:spMkLst>
        </pc:spChg>
        <pc:spChg chg="add del mod">
          <ac:chgData name="Lidija Blagojević" userId="dd34498d-c5cb-4820-b009-9f6aab0b2998" providerId="ADAL" clId="{1822E8CB-9AE7-4E59-827C-550F03C6EED4}" dt="2022-01-20T15:31:11.678" v="1746" actId="478"/>
          <ac:spMkLst>
            <pc:docMk/>
            <pc:sldMk cId="560472308" sldId="270"/>
            <ac:spMk id="17" creationId="{C5E14AA7-150F-44A2-A951-7A75E76608F2}"/>
          </ac:spMkLst>
        </pc:spChg>
        <pc:spChg chg="add mod">
          <ac:chgData name="Lidija Blagojević" userId="dd34498d-c5cb-4820-b009-9f6aab0b2998" providerId="ADAL" clId="{1822E8CB-9AE7-4E59-827C-550F03C6EED4}" dt="2022-01-20T15:33:08.823" v="1870" actId="1076"/>
          <ac:spMkLst>
            <pc:docMk/>
            <pc:sldMk cId="560472308" sldId="270"/>
            <ac:spMk id="18" creationId="{16F5A8E9-B1D7-4726-9C77-F64D537D8A03}"/>
          </ac:spMkLst>
        </pc:spChg>
        <pc:spChg chg="add mod">
          <ac:chgData name="Lidija Blagojević" userId="dd34498d-c5cb-4820-b009-9f6aab0b2998" providerId="ADAL" clId="{1822E8CB-9AE7-4E59-827C-550F03C6EED4}" dt="2022-01-20T15:35:52.976" v="1917" actId="20577"/>
          <ac:spMkLst>
            <pc:docMk/>
            <pc:sldMk cId="560472308" sldId="270"/>
            <ac:spMk id="20" creationId="{14D030AF-F6AA-42BA-BD9C-3ADC7C0F3521}"/>
          </ac:spMkLst>
        </pc:spChg>
        <pc:spChg chg="add mod">
          <ac:chgData name="Lidija Blagojević" userId="dd34498d-c5cb-4820-b009-9f6aab0b2998" providerId="ADAL" clId="{1822E8CB-9AE7-4E59-827C-550F03C6EED4}" dt="2022-01-20T15:34:41.515" v="1902" actId="1076"/>
          <ac:spMkLst>
            <pc:docMk/>
            <pc:sldMk cId="560472308" sldId="270"/>
            <ac:spMk id="21" creationId="{C8BEC760-F103-44EF-8393-2B9BC5D1AD68}"/>
          </ac:spMkLst>
        </pc:spChg>
        <pc:spChg chg="add mod">
          <ac:chgData name="Lidija Blagojević" userId="dd34498d-c5cb-4820-b009-9f6aab0b2998" providerId="ADAL" clId="{1822E8CB-9AE7-4E59-827C-550F03C6EED4}" dt="2022-01-20T15:39:12.997" v="1955" actId="1076"/>
          <ac:spMkLst>
            <pc:docMk/>
            <pc:sldMk cId="560472308" sldId="270"/>
            <ac:spMk id="22" creationId="{16B7AE29-81BA-4040-97E6-24C5B52116AC}"/>
          </ac:spMkLst>
        </pc:spChg>
        <pc:spChg chg="add mod">
          <ac:chgData name="Lidija Blagojević" userId="dd34498d-c5cb-4820-b009-9f6aab0b2998" providerId="ADAL" clId="{1822E8CB-9AE7-4E59-827C-550F03C6EED4}" dt="2022-01-20T15:39:28.246" v="1958"/>
          <ac:spMkLst>
            <pc:docMk/>
            <pc:sldMk cId="560472308" sldId="270"/>
            <ac:spMk id="23" creationId="{667B427D-8B98-4F49-9C3D-8F676C3A666B}"/>
          </ac:spMkLst>
        </pc:spChg>
        <pc:spChg chg="add mod">
          <ac:chgData name="Lidija Blagojević" userId="dd34498d-c5cb-4820-b009-9f6aab0b2998" providerId="ADAL" clId="{1822E8CB-9AE7-4E59-827C-550F03C6EED4}" dt="2022-01-20T15:42:02.989" v="1974" actId="1076"/>
          <ac:spMkLst>
            <pc:docMk/>
            <pc:sldMk cId="560472308" sldId="270"/>
            <ac:spMk id="24" creationId="{34361013-AEC0-4F71-8ABC-8D450ACCEEDF}"/>
          </ac:spMkLst>
        </pc:spChg>
        <pc:spChg chg="add mod">
          <ac:chgData name="Lidija Blagojević" userId="dd34498d-c5cb-4820-b009-9f6aab0b2998" providerId="ADAL" clId="{1822E8CB-9AE7-4E59-827C-550F03C6EED4}" dt="2022-01-20T16:05:19.401" v="2293" actId="207"/>
          <ac:spMkLst>
            <pc:docMk/>
            <pc:sldMk cId="560472308" sldId="270"/>
            <ac:spMk id="25" creationId="{0242C477-8D2A-4145-9D0F-1F78060492BF}"/>
          </ac:spMkLst>
        </pc:spChg>
        <pc:spChg chg="add mod">
          <ac:chgData name="Lidija Blagojević" userId="dd34498d-c5cb-4820-b009-9f6aab0b2998" providerId="ADAL" clId="{1822E8CB-9AE7-4E59-827C-550F03C6EED4}" dt="2022-01-20T15:51:55.574" v="2048" actId="947"/>
          <ac:spMkLst>
            <pc:docMk/>
            <pc:sldMk cId="560472308" sldId="270"/>
            <ac:spMk id="26" creationId="{1EEAC4CC-9E3F-41C4-B95A-A3C7CF6D2454}"/>
          </ac:spMkLst>
        </pc:spChg>
        <pc:inkChg chg="add del">
          <ac:chgData name="Lidija Blagojević" userId="dd34498d-c5cb-4820-b009-9f6aab0b2998" providerId="ADAL" clId="{1822E8CB-9AE7-4E59-827C-550F03C6EED4}" dt="2022-01-20T11:06:22.952" v="419" actId="478"/>
          <ac:inkMkLst>
            <pc:docMk/>
            <pc:sldMk cId="560472308" sldId="270"/>
            <ac:inkMk id="7" creationId="{D0FBB077-FE47-438F-B831-802F9982F2B7}"/>
          </ac:inkMkLst>
        </pc:inkChg>
      </pc:sldChg>
      <pc:sldChg chg="addSp modSp new mod">
        <pc:chgData name="Lidija Blagojević" userId="dd34498d-c5cb-4820-b009-9f6aab0b2998" providerId="ADAL" clId="{1822E8CB-9AE7-4E59-827C-550F03C6EED4}" dt="2022-01-18T17:07:32.950" v="218" actId="1076"/>
        <pc:sldMkLst>
          <pc:docMk/>
          <pc:sldMk cId="1748766300" sldId="271"/>
        </pc:sldMkLst>
        <pc:spChg chg="mod">
          <ac:chgData name="Lidija Blagojević" userId="dd34498d-c5cb-4820-b009-9f6aab0b2998" providerId="ADAL" clId="{1822E8CB-9AE7-4E59-827C-550F03C6EED4}" dt="2022-01-18T17:04:37.187" v="215" actId="20577"/>
          <ac:spMkLst>
            <pc:docMk/>
            <pc:sldMk cId="1748766300" sldId="271"/>
            <ac:spMk id="2" creationId="{3D3F1BAD-D655-4F65-A131-2E6902B1AB30}"/>
          </ac:spMkLst>
        </pc:spChg>
        <pc:picChg chg="add mod">
          <ac:chgData name="Lidija Blagojević" userId="dd34498d-c5cb-4820-b009-9f6aab0b2998" providerId="ADAL" clId="{1822E8CB-9AE7-4E59-827C-550F03C6EED4}" dt="2022-01-18T17:07:32.950" v="218" actId="1076"/>
          <ac:picMkLst>
            <pc:docMk/>
            <pc:sldMk cId="1748766300" sldId="271"/>
            <ac:picMk id="3" creationId="{6B61A36F-7C5E-4A79-95FF-471305ED40A3}"/>
          </ac:picMkLst>
        </pc:picChg>
      </pc:sldChg>
      <pc:sldChg chg="addSp delSp modSp new mod">
        <pc:chgData name="Lidija Blagojević" userId="dd34498d-c5cb-4820-b009-9f6aab0b2998" providerId="ADAL" clId="{1822E8CB-9AE7-4E59-827C-550F03C6EED4}" dt="2022-01-18T17:13:59.637" v="223" actId="14100"/>
        <pc:sldMkLst>
          <pc:docMk/>
          <pc:sldMk cId="4046497161" sldId="272"/>
        </pc:sldMkLst>
        <pc:spChg chg="del">
          <ac:chgData name="Lidija Blagojević" userId="dd34498d-c5cb-4820-b009-9f6aab0b2998" providerId="ADAL" clId="{1822E8CB-9AE7-4E59-827C-550F03C6EED4}" dt="2022-01-18T17:13:45.619" v="220" actId="478"/>
          <ac:spMkLst>
            <pc:docMk/>
            <pc:sldMk cId="4046497161" sldId="272"/>
            <ac:spMk id="2" creationId="{D74FBE16-BE73-4F93-A88C-D634A9EFD355}"/>
          </ac:spMkLst>
        </pc:spChg>
        <pc:picChg chg="add mod">
          <ac:chgData name="Lidija Blagojević" userId="dd34498d-c5cb-4820-b009-9f6aab0b2998" providerId="ADAL" clId="{1822E8CB-9AE7-4E59-827C-550F03C6EED4}" dt="2022-01-18T17:13:59.637" v="223" actId="14100"/>
          <ac:picMkLst>
            <pc:docMk/>
            <pc:sldMk cId="4046497161" sldId="272"/>
            <ac:picMk id="3" creationId="{3BCA0CB0-9AAC-4D80-A19B-03F17A086C85}"/>
          </ac:picMkLst>
        </pc:picChg>
      </pc:sldChg>
      <pc:sldChg chg="addSp modSp new del mod">
        <pc:chgData name="Lidija Blagojević" userId="dd34498d-c5cb-4820-b009-9f6aab0b2998" providerId="ADAL" clId="{1822E8CB-9AE7-4E59-827C-550F03C6EED4}" dt="2022-01-18T17:19:38.655" v="237" actId="47"/>
        <pc:sldMkLst>
          <pc:docMk/>
          <pc:sldMk cId="553970932" sldId="273"/>
        </pc:sldMkLst>
        <pc:spChg chg="mod">
          <ac:chgData name="Lidija Blagojević" userId="dd34498d-c5cb-4820-b009-9f6aab0b2998" providerId="ADAL" clId="{1822E8CB-9AE7-4E59-827C-550F03C6EED4}" dt="2022-01-18T17:17:16.196" v="234" actId="20577"/>
          <ac:spMkLst>
            <pc:docMk/>
            <pc:sldMk cId="553970932" sldId="273"/>
            <ac:spMk id="2" creationId="{E1350D3C-45A3-4EBE-9A42-0B94486EFF04}"/>
          </ac:spMkLst>
        </pc:spChg>
        <pc:picChg chg="add mod">
          <ac:chgData name="Lidija Blagojević" userId="dd34498d-c5cb-4820-b009-9f6aab0b2998" providerId="ADAL" clId="{1822E8CB-9AE7-4E59-827C-550F03C6EED4}" dt="2022-01-18T17:18:55.369" v="236" actId="1076"/>
          <ac:picMkLst>
            <pc:docMk/>
            <pc:sldMk cId="553970932" sldId="273"/>
            <ac:picMk id="3" creationId="{A4884F75-91FE-4BFC-AE53-421D1D354529}"/>
          </ac:picMkLst>
        </pc:picChg>
      </pc:sldChg>
      <pc:sldChg chg="addSp delSp modSp new mod">
        <pc:chgData name="Lidija Blagojević" userId="dd34498d-c5cb-4820-b009-9f6aab0b2998" providerId="ADAL" clId="{1822E8CB-9AE7-4E59-827C-550F03C6EED4}" dt="2022-01-19T20:07:58.179" v="242" actId="478"/>
        <pc:sldMkLst>
          <pc:docMk/>
          <pc:sldMk cId="1221642422" sldId="273"/>
        </pc:sldMkLst>
        <pc:spChg chg="del">
          <ac:chgData name="Lidija Blagojević" userId="dd34498d-c5cb-4820-b009-9f6aab0b2998" providerId="ADAL" clId="{1822E8CB-9AE7-4E59-827C-550F03C6EED4}" dt="2022-01-19T20:07:58.179" v="242" actId="478"/>
          <ac:spMkLst>
            <pc:docMk/>
            <pc:sldMk cId="1221642422" sldId="273"/>
            <ac:spMk id="2" creationId="{CC52CCCC-05EA-4E20-B032-968BD89C98C1}"/>
          </ac:spMkLst>
        </pc:spChg>
        <pc:spChg chg="del">
          <ac:chgData name="Lidija Blagojević" userId="dd34498d-c5cb-4820-b009-9f6aab0b2998" providerId="ADAL" clId="{1822E8CB-9AE7-4E59-827C-550F03C6EED4}" dt="2022-01-19T20:07:46.736" v="239"/>
          <ac:spMkLst>
            <pc:docMk/>
            <pc:sldMk cId="1221642422" sldId="273"/>
            <ac:spMk id="3" creationId="{2D0FD172-5C11-4B75-B567-9B488848DF2F}"/>
          </ac:spMkLst>
        </pc:spChg>
        <pc:picChg chg="add mod">
          <ac:chgData name="Lidija Blagojević" userId="dd34498d-c5cb-4820-b009-9f6aab0b2998" providerId="ADAL" clId="{1822E8CB-9AE7-4E59-827C-550F03C6EED4}" dt="2022-01-19T20:07:53.551" v="241" actId="1076"/>
          <ac:picMkLst>
            <pc:docMk/>
            <pc:sldMk cId="1221642422" sldId="273"/>
            <ac:picMk id="4" creationId="{DAFAB4AC-A5CD-4C5C-8FB4-DAA9552F4F58}"/>
          </ac:picMkLst>
        </pc:picChg>
      </pc:sldChg>
      <pc:sldChg chg="addSp delSp new del mod">
        <pc:chgData name="Lidija Blagojević" userId="dd34498d-c5cb-4820-b009-9f6aab0b2998" providerId="ADAL" clId="{1822E8CB-9AE7-4E59-827C-550F03C6EED4}" dt="2022-01-20T12:45:24.760" v="958" actId="47"/>
        <pc:sldMkLst>
          <pc:docMk/>
          <pc:sldMk cId="1743175766" sldId="274"/>
        </pc:sldMkLst>
        <pc:inkChg chg="add del">
          <ac:chgData name="Lidija Blagojević" userId="dd34498d-c5cb-4820-b009-9f6aab0b2998" providerId="ADAL" clId="{1822E8CB-9AE7-4E59-827C-550F03C6EED4}" dt="2022-01-20T11:05:42.339" v="413" actId="478"/>
          <ac:inkMkLst>
            <pc:docMk/>
            <pc:sldMk cId="1743175766" sldId="274"/>
            <ac:inkMk id="4" creationId="{307CDB9E-AE6C-46C0-BDC8-23D493A90209}"/>
          </ac:inkMkLst>
        </pc:inkChg>
      </pc:sldChg>
      <pc:sldChg chg="addSp delSp modSp new mod">
        <pc:chgData name="Lidija Blagojević" userId="dd34498d-c5cb-4820-b009-9f6aab0b2998" providerId="ADAL" clId="{1822E8CB-9AE7-4E59-827C-550F03C6EED4}" dt="2022-01-20T12:50:27.522" v="1021" actId="1076"/>
        <pc:sldMkLst>
          <pc:docMk/>
          <pc:sldMk cId="2880554151" sldId="275"/>
        </pc:sldMkLst>
        <pc:spChg chg="mod">
          <ac:chgData name="Lidija Blagojević" userId="dd34498d-c5cb-4820-b009-9f6aab0b2998" providerId="ADAL" clId="{1822E8CB-9AE7-4E59-827C-550F03C6EED4}" dt="2022-01-20T09:28:11.277" v="344" actId="20577"/>
          <ac:spMkLst>
            <pc:docMk/>
            <pc:sldMk cId="2880554151" sldId="275"/>
            <ac:spMk id="2" creationId="{F6635281-6784-41E5-8293-921DB6D7253C}"/>
          </ac:spMkLst>
        </pc:spChg>
        <pc:spChg chg="mod">
          <ac:chgData name="Lidija Blagojević" userId="dd34498d-c5cb-4820-b009-9f6aab0b2998" providerId="ADAL" clId="{1822E8CB-9AE7-4E59-827C-550F03C6EED4}" dt="2022-01-20T12:48:40.285" v="1017" actId="20577"/>
          <ac:spMkLst>
            <pc:docMk/>
            <pc:sldMk cId="2880554151" sldId="275"/>
            <ac:spMk id="3" creationId="{B300F5CD-426E-40CA-A38D-5CE7A87A069D}"/>
          </ac:spMkLst>
        </pc:spChg>
        <pc:picChg chg="add del">
          <ac:chgData name="Lidija Blagojević" userId="dd34498d-c5cb-4820-b009-9f6aab0b2998" providerId="ADAL" clId="{1822E8CB-9AE7-4E59-827C-550F03C6EED4}" dt="2022-01-20T12:48:11.426" v="1011" actId="22"/>
          <ac:picMkLst>
            <pc:docMk/>
            <pc:sldMk cId="2880554151" sldId="275"/>
            <ac:picMk id="6" creationId="{6CA45DE8-0EFB-44E4-A2D3-24C39D63686F}"/>
          </ac:picMkLst>
        </pc:picChg>
        <pc:picChg chg="add mod">
          <ac:chgData name="Lidija Blagojević" userId="dd34498d-c5cb-4820-b009-9f6aab0b2998" providerId="ADAL" clId="{1822E8CB-9AE7-4E59-827C-550F03C6EED4}" dt="2022-01-20T12:50:27.522" v="1021" actId="1076"/>
          <ac:picMkLst>
            <pc:docMk/>
            <pc:sldMk cId="2880554151" sldId="275"/>
            <ac:picMk id="7" creationId="{A2B511FB-8643-4BEA-A805-3EBF4B2AAE1F}"/>
          </ac:picMkLst>
        </pc:picChg>
        <pc:inkChg chg="add del">
          <ac:chgData name="Lidija Blagojević" userId="dd34498d-c5cb-4820-b009-9f6aab0b2998" providerId="ADAL" clId="{1822E8CB-9AE7-4E59-827C-550F03C6EED4}" dt="2022-01-20T11:05:54.803" v="415" actId="478"/>
          <ac:inkMkLst>
            <pc:docMk/>
            <pc:sldMk cId="2880554151" sldId="275"/>
            <ac:inkMk id="4" creationId="{F3C604FC-951A-4AE3-9A5D-853938F1B571}"/>
          </ac:inkMkLst>
        </pc:inkChg>
      </pc:sldChg>
      <pc:sldChg chg="addSp delSp modSp new mod">
        <pc:chgData name="Lidija Blagojević" userId="dd34498d-c5cb-4820-b009-9f6aab0b2998" providerId="ADAL" clId="{1822E8CB-9AE7-4E59-827C-550F03C6EED4}" dt="2022-01-20T16:05:31.933" v="2294" actId="207"/>
        <pc:sldMkLst>
          <pc:docMk/>
          <pc:sldMk cId="1833908566" sldId="276"/>
        </pc:sldMkLst>
        <pc:spChg chg="add mod">
          <ac:chgData name="Lidija Blagojević" userId="dd34498d-c5cb-4820-b009-9f6aab0b2998" providerId="ADAL" clId="{1822E8CB-9AE7-4E59-827C-550F03C6EED4}" dt="2022-01-20T15:52:32.670" v="2051" actId="20577"/>
          <ac:spMkLst>
            <pc:docMk/>
            <pc:sldMk cId="1833908566" sldId="276"/>
            <ac:spMk id="3" creationId="{BEFCEB34-DCAF-44B8-82E5-B58AAA52F9CA}"/>
          </ac:spMkLst>
        </pc:spChg>
        <pc:spChg chg="add mod">
          <ac:chgData name="Lidija Blagojević" userId="dd34498d-c5cb-4820-b009-9f6aab0b2998" providerId="ADAL" clId="{1822E8CB-9AE7-4E59-827C-550F03C6EED4}" dt="2022-01-20T15:53:03.208" v="2054" actId="20577"/>
          <ac:spMkLst>
            <pc:docMk/>
            <pc:sldMk cId="1833908566" sldId="276"/>
            <ac:spMk id="4" creationId="{FBB013E7-8BE9-4906-8D9F-D86BA852ACEF}"/>
          </ac:spMkLst>
        </pc:spChg>
        <pc:spChg chg="add mod">
          <ac:chgData name="Lidija Blagojević" userId="dd34498d-c5cb-4820-b009-9f6aab0b2998" providerId="ADAL" clId="{1822E8CB-9AE7-4E59-827C-550F03C6EED4}" dt="2022-01-20T15:53:49.724" v="2060" actId="20577"/>
          <ac:spMkLst>
            <pc:docMk/>
            <pc:sldMk cId="1833908566" sldId="276"/>
            <ac:spMk id="6" creationId="{F40B814B-EDD7-4A4C-B041-4DE3DE378C97}"/>
          </ac:spMkLst>
        </pc:spChg>
        <pc:spChg chg="add mod">
          <ac:chgData name="Lidija Blagojević" userId="dd34498d-c5cb-4820-b009-9f6aab0b2998" providerId="ADAL" clId="{1822E8CB-9AE7-4E59-827C-550F03C6EED4}" dt="2022-01-20T16:05:31.933" v="2294" actId="207"/>
          <ac:spMkLst>
            <pc:docMk/>
            <pc:sldMk cId="1833908566" sldId="276"/>
            <ac:spMk id="8" creationId="{67E13730-C363-40E7-9D3F-31A94C4205C8}"/>
          </ac:spMkLst>
        </pc:spChg>
        <pc:spChg chg="add del mod">
          <ac:chgData name="Lidija Blagojević" userId="dd34498d-c5cb-4820-b009-9f6aab0b2998" providerId="ADAL" clId="{1822E8CB-9AE7-4E59-827C-550F03C6EED4}" dt="2022-01-20T15:55:52.294" v="2137"/>
          <ac:spMkLst>
            <pc:docMk/>
            <pc:sldMk cId="1833908566" sldId="276"/>
            <ac:spMk id="9" creationId="{6E83E8AE-C772-41FE-AFC1-EFDD358E3F43}"/>
          </ac:spMkLst>
        </pc:spChg>
        <pc:inkChg chg="add del">
          <ac:chgData name="Lidija Blagojević" userId="dd34498d-c5cb-4820-b009-9f6aab0b2998" providerId="ADAL" clId="{1822E8CB-9AE7-4E59-827C-550F03C6EED4}" dt="2022-01-20T11:06:30.196" v="420" actId="478"/>
          <ac:inkMkLst>
            <pc:docMk/>
            <pc:sldMk cId="1833908566" sldId="276"/>
            <ac:inkMk id="2" creationId="{E5633ADF-0127-4F43-ACBF-1D65BA72FA0F}"/>
          </ac:inkMkLst>
        </pc:inkChg>
      </pc:sldChg>
      <pc:sldChg chg="addSp modSp new mod">
        <pc:chgData name="Lidija Blagojević" userId="dd34498d-c5cb-4820-b009-9f6aab0b2998" providerId="ADAL" clId="{1822E8CB-9AE7-4E59-827C-550F03C6EED4}" dt="2022-01-20T11:10:57.455" v="609" actId="20577"/>
        <pc:sldMkLst>
          <pc:docMk/>
          <pc:sldMk cId="1407595469" sldId="277"/>
        </pc:sldMkLst>
        <pc:spChg chg="mod">
          <ac:chgData name="Lidija Blagojević" userId="dd34498d-c5cb-4820-b009-9f6aab0b2998" providerId="ADAL" clId="{1822E8CB-9AE7-4E59-827C-550F03C6EED4}" dt="2022-01-20T11:07:45.371" v="470" actId="20577"/>
          <ac:spMkLst>
            <pc:docMk/>
            <pc:sldMk cId="1407595469" sldId="277"/>
            <ac:spMk id="2" creationId="{C0B23B9A-FB56-43A4-A25D-CAA79DA2388B}"/>
          </ac:spMkLst>
        </pc:spChg>
        <pc:spChg chg="add mod">
          <ac:chgData name="Lidija Blagojević" userId="dd34498d-c5cb-4820-b009-9f6aab0b2998" providerId="ADAL" clId="{1822E8CB-9AE7-4E59-827C-550F03C6EED4}" dt="2022-01-20T11:10:57.455" v="609" actId="20577"/>
          <ac:spMkLst>
            <pc:docMk/>
            <pc:sldMk cId="1407595469" sldId="277"/>
            <ac:spMk id="3" creationId="{46D0E787-86FB-4186-B5D7-6E7D970E473F}"/>
          </ac:spMkLst>
        </pc:spChg>
      </pc:sldChg>
      <pc:sldChg chg="addSp delSp modSp new mod">
        <pc:chgData name="Lidija Blagojević" userId="dd34498d-c5cb-4820-b009-9f6aab0b2998" providerId="ADAL" clId="{1822E8CB-9AE7-4E59-827C-550F03C6EED4}" dt="2022-01-20T13:33:58.851" v="1100" actId="1076"/>
        <pc:sldMkLst>
          <pc:docMk/>
          <pc:sldMk cId="3721173708" sldId="278"/>
        </pc:sldMkLst>
        <pc:spChg chg="add mod">
          <ac:chgData name="Lidija Blagojević" userId="dd34498d-c5cb-4820-b009-9f6aab0b2998" providerId="ADAL" clId="{1822E8CB-9AE7-4E59-827C-550F03C6EED4}" dt="2022-01-20T12:31:00.733" v="814"/>
          <ac:spMkLst>
            <pc:docMk/>
            <pc:sldMk cId="3721173708" sldId="278"/>
            <ac:spMk id="2" creationId="{8A9AEBD2-8698-4DC8-8A32-A8ABA4F788D5}"/>
          </ac:spMkLst>
        </pc:spChg>
        <pc:spChg chg="add mod">
          <ac:chgData name="Lidija Blagojević" userId="dd34498d-c5cb-4820-b009-9f6aab0b2998" providerId="ADAL" clId="{1822E8CB-9AE7-4E59-827C-550F03C6EED4}" dt="2022-01-20T12:33:44.994" v="856" actId="20577"/>
          <ac:spMkLst>
            <pc:docMk/>
            <pc:sldMk cId="3721173708" sldId="278"/>
            <ac:spMk id="3" creationId="{89865940-65F0-41D3-B3EA-1A9F564F2D0D}"/>
          </ac:spMkLst>
        </pc:spChg>
        <pc:spChg chg="add mod">
          <ac:chgData name="Lidija Blagojević" userId="dd34498d-c5cb-4820-b009-9f6aab0b2998" providerId="ADAL" clId="{1822E8CB-9AE7-4E59-827C-550F03C6EED4}" dt="2022-01-20T12:35:50.590" v="887" actId="20577"/>
          <ac:spMkLst>
            <pc:docMk/>
            <pc:sldMk cId="3721173708" sldId="278"/>
            <ac:spMk id="4" creationId="{82A4C1D3-8D93-4F4D-9478-CBDA79F0C5A3}"/>
          </ac:spMkLst>
        </pc:spChg>
        <pc:picChg chg="add del mod">
          <ac:chgData name="Lidija Blagojević" userId="dd34498d-c5cb-4820-b009-9f6aab0b2998" providerId="ADAL" clId="{1822E8CB-9AE7-4E59-827C-550F03C6EED4}" dt="2022-01-20T13:11:34.279" v="1089" actId="478"/>
          <ac:picMkLst>
            <pc:docMk/>
            <pc:sldMk cId="3721173708" sldId="278"/>
            <ac:picMk id="5" creationId="{B545C045-3F64-4D87-8299-0E9E339DBBBF}"/>
          </ac:picMkLst>
        </pc:picChg>
        <pc:picChg chg="add del mod">
          <ac:chgData name="Lidija Blagojević" userId="dd34498d-c5cb-4820-b009-9f6aab0b2998" providerId="ADAL" clId="{1822E8CB-9AE7-4E59-827C-550F03C6EED4}" dt="2022-01-20T13:25:49.116" v="1097" actId="478"/>
          <ac:picMkLst>
            <pc:docMk/>
            <pc:sldMk cId="3721173708" sldId="278"/>
            <ac:picMk id="6" creationId="{1A7BC7E3-ED98-44CF-A5EB-532B407362E1}"/>
          </ac:picMkLst>
        </pc:picChg>
        <pc:picChg chg="add mod">
          <ac:chgData name="Lidija Blagojević" userId="dd34498d-c5cb-4820-b009-9f6aab0b2998" providerId="ADAL" clId="{1822E8CB-9AE7-4E59-827C-550F03C6EED4}" dt="2022-01-20T13:33:58.851" v="1100" actId="1076"/>
          <ac:picMkLst>
            <pc:docMk/>
            <pc:sldMk cId="3721173708" sldId="278"/>
            <ac:picMk id="8" creationId="{2ACD87A6-7BF6-46D6-B580-C8B96CAA7A1A}"/>
          </ac:picMkLst>
        </pc:picChg>
      </pc:sldChg>
      <pc:sldChg chg="addSp modSp new mod">
        <pc:chgData name="Lidija Blagojević" userId="dd34498d-c5cb-4820-b009-9f6aab0b2998" providerId="ADAL" clId="{1822E8CB-9AE7-4E59-827C-550F03C6EED4}" dt="2022-01-20T12:45:22.204" v="957" actId="14100"/>
        <pc:sldMkLst>
          <pc:docMk/>
          <pc:sldMk cId="219927428" sldId="279"/>
        </pc:sldMkLst>
        <pc:spChg chg="add mod">
          <ac:chgData name="Lidija Blagojević" userId="dd34498d-c5cb-4820-b009-9f6aab0b2998" providerId="ADAL" clId="{1822E8CB-9AE7-4E59-827C-550F03C6EED4}" dt="2022-01-20T12:43:47.118" v="893"/>
          <ac:spMkLst>
            <pc:docMk/>
            <pc:sldMk cId="219927428" sldId="279"/>
            <ac:spMk id="2" creationId="{657CE574-16DD-4E0E-A4EA-F108D906EEEC}"/>
          </ac:spMkLst>
        </pc:spChg>
        <pc:spChg chg="add mod">
          <ac:chgData name="Lidija Blagojević" userId="dd34498d-c5cb-4820-b009-9f6aab0b2998" providerId="ADAL" clId="{1822E8CB-9AE7-4E59-827C-550F03C6EED4}" dt="2022-01-20T12:45:22.204" v="957" actId="14100"/>
          <ac:spMkLst>
            <pc:docMk/>
            <pc:sldMk cId="219927428" sldId="279"/>
            <ac:spMk id="4" creationId="{3960F824-C9CD-471D-9C83-365238BE843D}"/>
          </ac:spMkLst>
        </pc:spChg>
      </pc:sldChg>
      <pc:sldChg chg="addSp delSp modSp new add del mod">
        <pc:chgData name="Lidija Blagojević" userId="dd34498d-c5cb-4820-b009-9f6aab0b2998" providerId="ADAL" clId="{1822E8CB-9AE7-4E59-827C-550F03C6EED4}" dt="2022-01-20T13:52:36.106" v="1110" actId="20577"/>
        <pc:sldMkLst>
          <pc:docMk/>
          <pc:sldMk cId="3166718745" sldId="280"/>
        </pc:sldMkLst>
        <pc:spChg chg="add mod">
          <ac:chgData name="Lidija Blagojević" userId="dd34498d-c5cb-4820-b009-9f6aab0b2998" providerId="ADAL" clId="{1822E8CB-9AE7-4E59-827C-550F03C6EED4}" dt="2022-01-20T12:51:18.662" v="1023"/>
          <ac:spMkLst>
            <pc:docMk/>
            <pc:sldMk cId="3166718745" sldId="280"/>
            <ac:spMk id="2" creationId="{215941C1-AF7F-48F3-A25D-EA5C604F9D30}"/>
          </ac:spMkLst>
        </pc:spChg>
        <pc:spChg chg="add mod">
          <ac:chgData name="Lidija Blagojević" userId="dd34498d-c5cb-4820-b009-9f6aab0b2998" providerId="ADAL" clId="{1822E8CB-9AE7-4E59-827C-550F03C6EED4}" dt="2022-01-20T13:52:36.106" v="1110" actId="20577"/>
          <ac:spMkLst>
            <pc:docMk/>
            <pc:sldMk cId="3166718745" sldId="280"/>
            <ac:spMk id="3" creationId="{BA2C0A3F-22A5-42E1-983F-23876CF9C1F7}"/>
          </ac:spMkLst>
        </pc:spChg>
        <pc:picChg chg="add del">
          <ac:chgData name="Lidija Blagojević" userId="dd34498d-c5cb-4820-b009-9f6aab0b2998" providerId="ADAL" clId="{1822E8CB-9AE7-4E59-827C-550F03C6EED4}" dt="2022-01-20T13:08:31.615" v="1088" actId="22"/>
          <ac:picMkLst>
            <pc:docMk/>
            <pc:sldMk cId="3166718745" sldId="280"/>
            <ac:picMk id="5" creationId="{97EF4330-00E0-497F-88B1-6F409FA4E783}"/>
          </ac:picMkLst>
        </pc:picChg>
        <pc:picChg chg="add del">
          <ac:chgData name="Lidija Blagojević" userId="dd34498d-c5cb-4820-b009-9f6aab0b2998" providerId="ADAL" clId="{1822E8CB-9AE7-4E59-827C-550F03C6EED4}" dt="2022-01-20T13:15:15.399" v="1095" actId="22"/>
          <ac:picMkLst>
            <pc:docMk/>
            <pc:sldMk cId="3166718745" sldId="280"/>
            <ac:picMk id="7" creationId="{DFBB2BB0-3A7A-47DE-AEF6-D8205D52E965}"/>
          </ac:picMkLst>
        </pc:picChg>
        <pc:picChg chg="add del">
          <ac:chgData name="Lidija Blagojević" userId="dd34498d-c5cb-4820-b009-9f6aab0b2998" providerId="ADAL" clId="{1822E8CB-9AE7-4E59-827C-550F03C6EED4}" dt="2022-01-20T13:34:28.544" v="1103" actId="478"/>
          <ac:picMkLst>
            <pc:docMk/>
            <pc:sldMk cId="3166718745" sldId="280"/>
            <ac:picMk id="9" creationId="{6113D552-9A83-4B36-8A77-FB75293B5FB8}"/>
          </ac:picMkLst>
        </pc:picChg>
        <pc:picChg chg="add mod">
          <ac:chgData name="Lidija Blagojević" userId="dd34498d-c5cb-4820-b009-9f6aab0b2998" providerId="ADAL" clId="{1822E8CB-9AE7-4E59-827C-550F03C6EED4}" dt="2022-01-20T13:50:36.187" v="1109" actId="1076"/>
          <ac:picMkLst>
            <pc:docMk/>
            <pc:sldMk cId="3166718745" sldId="280"/>
            <ac:picMk id="10" creationId="{0885FDEB-3CA0-4B12-BFF3-B58D5136EB96}"/>
          </ac:picMkLst>
        </pc:picChg>
      </pc:sldChg>
      <pc:sldChg chg="addSp modSp new mod">
        <pc:chgData name="Lidija Blagojević" userId="dd34498d-c5cb-4820-b009-9f6aab0b2998" providerId="ADAL" clId="{1822E8CB-9AE7-4E59-827C-550F03C6EED4}" dt="2022-01-20T14:43:52.015" v="1352" actId="1076"/>
        <pc:sldMkLst>
          <pc:docMk/>
          <pc:sldMk cId="285813731" sldId="281"/>
        </pc:sldMkLst>
        <pc:picChg chg="add mod">
          <ac:chgData name="Lidija Blagojević" userId="dd34498d-c5cb-4820-b009-9f6aab0b2998" providerId="ADAL" clId="{1822E8CB-9AE7-4E59-827C-550F03C6EED4}" dt="2022-01-20T14:43:52.015" v="1352" actId="1076"/>
          <ac:picMkLst>
            <pc:docMk/>
            <pc:sldMk cId="285813731" sldId="281"/>
            <ac:picMk id="2" creationId="{65492559-6301-431F-8AFA-53CE332D91B3}"/>
          </ac:picMkLst>
        </pc:picChg>
      </pc:sldChg>
      <pc:sldChg chg="addSp modSp new mod">
        <pc:chgData name="Lidija Blagojević" userId="dd34498d-c5cb-4820-b009-9f6aab0b2998" providerId="ADAL" clId="{1822E8CB-9AE7-4E59-827C-550F03C6EED4}" dt="2022-01-20T15:05:36.257" v="1450" actId="1076"/>
        <pc:sldMkLst>
          <pc:docMk/>
          <pc:sldMk cId="4248833813" sldId="282"/>
        </pc:sldMkLst>
        <pc:spChg chg="add mod">
          <ac:chgData name="Lidija Blagojević" userId="dd34498d-c5cb-4820-b009-9f6aab0b2998" providerId="ADAL" clId="{1822E8CB-9AE7-4E59-827C-550F03C6EED4}" dt="2022-01-20T14:49:56.122" v="1446" actId="14100"/>
          <ac:spMkLst>
            <pc:docMk/>
            <pc:sldMk cId="4248833813" sldId="282"/>
            <ac:spMk id="3" creationId="{32E28440-209B-4ECB-99B6-8660D07F973F}"/>
          </ac:spMkLst>
        </pc:spChg>
        <pc:picChg chg="add mod">
          <ac:chgData name="Lidija Blagojević" userId="dd34498d-c5cb-4820-b009-9f6aab0b2998" providerId="ADAL" clId="{1822E8CB-9AE7-4E59-827C-550F03C6EED4}" dt="2022-01-20T15:05:36.257" v="1450" actId="1076"/>
          <ac:picMkLst>
            <pc:docMk/>
            <pc:sldMk cId="4248833813" sldId="282"/>
            <ac:picMk id="4" creationId="{B76B1887-026C-449A-A152-D3081661ECD3}"/>
          </ac:picMkLst>
        </pc:picChg>
      </pc:sldChg>
      <pc:sldChg chg="addSp delSp modSp new mod">
        <pc:chgData name="Lidija Blagojević" userId="dd34498d-c5cb-4820-b009-9f6aab0b2998" providerId="ADAL" clId="{1822E8CB-9AE7-4E59-827C-550F03C6EED4}" dt="2022-01-20T16:10:45.564" v="2363" actId="207"/>
        <pc:sldMkLst>
          <pc:docMk/>
          <pc:sldMk cId="2133127404" sldId="283"/>
        </pc:sldMkLst>
        <pc:spChg chg="add mod">
          <ac:chgData name="Lidija Blagojević" userId="dd34498d-c5cb-4820-b009-9f6aab0b2998" providerId="ADAL" clId="{1822E8CB-9AE7-4E59-827C-550F03C6EED4}" dt="2022-01-20T15:56:19.552" v="2140"/>
          <ac:spMkLst>
            <pc:docMk/>
            <pc:sldMk cId="2133127404" sldId="283"/>
            <ac:spMk id="2" creationId="{77DAB556-F631-49A6-89DA-73FFA2C09630}"/>
          </ac:spMkLst>
        </pc:spChg>
        <pc:spChg chg="add mod">
          <ac:chgData name="Lidija Blagojević" userId="dd34498d-c5cb-4820-b009-9f6aab0b2998" providerId="ADAL" clId="{1822E8CB-9AE7-4E59-827C-550F03C6EED4}" dt="2022-01-20T15:58:12.593" v="2165" actId="20577"/>
          <ac:spMkLst>
            <pc:docMk/>
            <pc:sldMk cId="2133127404" sldId="283"/>
            <ac:spMk id="3" creationId="{3773C5B2-A771-4C8F-AD84-31BB9A2FC1FF}"/>
          </ac:spMkLst>
        </pc:spChg>
        <pc:spChg chg="add mod">
          <ac:chgData name="Lidija Blagojević" userId="dd34498d-c5cb-4820-b009-9f6aab0b2998" providerId="ADAL" clId="{1822E8CB-9AE7-4E59-827C-550F03C6EED4}" dt="2022-01-20T15:58:53.201" v="2173" actId="20577"/>
          <ac:spMkLst>
            <pc:docMk/>
            <pc:sldMk cId="2133127404" sldId="283"/>
            <ac:spMk id="4" creationId="{933445CD-4B9E-463C-BE0C-F25F5F1FF06E}"/>
          </ac:spMkLst>
        </pc:spChg>
        <pc:spChg chg="add mod">
          <ac:chgData name="Lidija Blagojević" userId="dd34498d-c5cb-4820-b009-9f6aab0b2998" providerId="ADAL" clId="{1822E8CB-9AE7-4E59-827C-550F03C6EED4}" dt="2022-01-20T16:04:53.388" v="2292" actId="207"/>
          <ac:spMkLst>
            <pc:docMk/>
            <pc:sldMk cId="2133127404" sldId="283"/>
            <ac:spMk id="5" creationId="{D775E7DE-592B-409E-BB66-B180124D6E5C}"/>
          </ac:spMkLst>
        </pc:spChg>
        <pc:spChg chg="add del mod">
          <ac:chgData name="Lidija Blagojević" userId="dd34498d-c5cb-4820-b009-9f6aab0b2998" providerId="ADAL" clId="{1822E8CB-9AE7-4E59-827C-550F03C6EED4}" dt="2022-01-20T15:59:31.272" v="2179"/>
          <ac:spMkLst>
            <pc:docMk/>
            <pc:sldMk cId="2133127404" sldId="283"/>
            <ac:spMk id="6" creationId="{9067A512-9A3E-4121-B245-F08FBABF7839}"/>
          </ac:spMkLst>
        </pc:spChg>
        <pc:spChg chg="add mod">
          <ac:chgData name="Lidija Blagojević" userId="dd34498d-c5cb-4820-b009-9f6aab0b2998" providerId="ADAL" clId="{1822E8CB-9AE7-4E59-827C-550F03C6EED4}" dt="2022-01-20T16:00:41.388" v="2198" actId="20577"/>
          <ac:spMkLst>
            <pc:docMk/>
            <pc:sldMk cId="2133127404" sldId="283"/>
            <ac:spMk id="7" creationId="{A024C02C-632C-49FD-B030-8B30804BA643}"/>
          </ac:spMkLst>
        </pc:spChg>
        <pc:spChg chg="add mod">
          <ac:chgData name="Lidija Blagojević" userId="dd34498d-c5cb-4820-b009-9f6aab0b2998" providerId="ADAL" clId="{1822E8CB-9AE7-4E59-827C-550F03C6EED4}" dt="2022-01-20T16:02:26.254" v="2233" actId="1076"/>
          <ac:spMkLst>
            <pc:docMk/>
            <pc:sldMk cId="2133127404" sldId="283"/>
            <ac:spMk id="8" creationId="{F80F4887-325F-4CF7-8D75-ED3E3334A0A5}"/>
          </ac:spMkLst>
        </pc:spChg>
        <pc:spChg chg="add mod">
          <ac:chgData name="Lidija Blagojević" userId="dd34498d-c5cb-4820-b009-9f6aab0b2998" providerId="ADAL" clId="{1822E8CB-9AE7-4E59-827C-550F03C6EED4}" dt="2022-01-20T16:03:52.558" v="2247" actId="20577"/>
          <ac:spMkLst>
            <pc:docMk/>
            <pc:sldMk cId="2133127404" sldId="283"/>
            <ac:spMk id="9" creationId="{27C771C5-C3BE-43C5-A31D-52D610FE3EF3}"/>
          </ac:spMkLst>
        </pc:spChg>
        <pc:spChg chg="add mod">
          <ac:chgData name="Lidija Blagojević" userId="dd34498d-c5cb-4820-b009-9f6aab0b2998" providerId="ADAL" clId="{1822E8CB-9AE7-4E59-827C-550F03C6EED4}" dt="2022-01-20T16:04:29.847" v="2290" actId="20577"/>
          <ac:spMkLst>
            <pc:docMk/>
            <pc:sldMk cId="2133127404" sldId="283"/>
            <ac:spMk id="10" creationId="{31D87779-5C4A-429D-995D-5EB698B63BB5}"/>
          </ac:spMkLst>
        </pc:spChg>
        <pc:spChg chg="add mod">
          <ac:chgData name="Lidija Blagojević" userId="dd34498d-c5cb-4820-b009-9f6aab0b2998" providerId="ADAL" clId="{1822E8CB-9AE7-4E59-827C-550F03C6EED4}" dt="2022-01-20T16:06:15.126" v="2300" actId="1076"/>
          <ac:spMkLst>
            <pc:docMk/>
            <pc:sldMk cId="2133127404" sldId="283"/>
            <ac:spMk id="12" creationId="{9A0CF3B0-7579-4B91-B37E-3C80853F3F6A}"/>
          </ac:spMkLst>
        </pc:spChg>
        <pc:spChg chg="add mod">
          <ac:chgData name="Lidija Blagojević" userId="dd34498d-c5cb-4820-b009-9f6aab0b2998" providerId="ADAL" clId="{1822E8CB-9AE7-4E59-827C-550F03C6EED4}" dt="2022-01-20T16:07:28.089" v="2322" actId="1076"/>
          <ac:spMkLst>
            <pc:docMk/>
            <pc:sldMk cId="2133127404" sldId="283"/>
            <ac:spMk id="13" creationId="{4C6FE10B-CD54-4699-8CD1-8AD618B10C9D}"/>
          </ac:spMkLst>
        </pc:spChg>
        <pc:spChg chg="add del mod">
          <ac:chgData name="Lidija Blagojević" userId="dd34498d-c5cb-4820-b009-9f6aab0b2998" providerId="ADAL" clId="{1822E8CB-9AE7-4E59-827C-550F03C6EED4}" dt="2022-01-20T16:07:24.984" v="2321" actId="478"/>
          <ac:spMkLst>
            <pc:docMk/>
            <pc:sldMk cId="2133127404" sldId="283"/>
            <ac:spMk id="14" creationId="{CDF73A44-5F90-4FE7-962C-DBF98CF90B96}"/>
          </ac:spMkLst>
        </pc:spChg>
        <pc:spChg chg="add mod">
          <ac:chgData name="Lidija Blagojević" userId="dd34498d-c5cb-4820-b009-9f6aab0b2998" providerId="ADAL" clId="{1822E8CB-9AE7-4E59-827C-550F03C6EED4}" dt="2022-01-20T16:08:39.069" v="2340" actId="20577"/>
          <ac:spMkLst>
            <pc:docMk/>
            <pc:sldMk cId="2133127404" sldId="283"/>
            <ac:spMk id="15" creationId="{AA203300-759D-493E-8442-E6E3BDD635BE}"/>
          </ac:spMkLst>
        </pc:spChg>
        <pc:spChg chg="add mod">
          <ac:chgData name="Lidija Blagojević" userId="dd34498d-c5cb-4820-b009-9f6aab0b2998" providerId="ADAL" clId="{1822E8CB-9AE7-4E59-827C-550F03C6EED4}" dt="2022-01-20T16:10:45.564" v="2363" actId="207"/>
          <ac:spMkLst>
            <pc:docMk/>
            <pc:sldMk cId="2133127404" sldId="283"/>
            <ac:spMk id="16" creationId="{8550E14E-B69F-4539-AF45-1CD5D6F234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9EB34-7FDC-4655-9957-3B500D943985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BE877-CA30-4D25-A549-D68BB684E9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5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EE0C4-963C-4061-8652-B7CEC9C5B92F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514616"/>
          </a:xfrm>
        </p:spPr>
        <p:txBody>
          <a:bodyPr>
            <a:normAutofit/>
          </a:bodyPr>
          <a:lstStyle/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Lidija Blagojević, prof. savjetnik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II.  gimnazija Osijek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Trigonometrijske jednadžbe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078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67D211-CE1C-3B4E-A1AF-D8988E8D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2361456" cy="850106"/>
          </a:xfrm>
        </p:spPr>
        <p:txBody>
          <a:bodyPr/>
          <a:lstStyle/>
          <a:p>
            <a:r>
              <a:rPr lang="en-US" dirty="0" err="1"/>
              <a:t>Primjer</a:t>
            </a:r>
            <a:r>
              <a:rPr lang="en-US" dirty="0"/>
              <a:t> 2</a:t>
            </a:r>
            <a:r>
              <a:rPr lang="hr-HR" dirty="0"/>
              <a:t>.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8ECACB0-C71B-C747-B540-5FAC7818BF5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4" y="1556791"/>
            <a:ext cx="8327396" cy="4464497"/>
          </a:xfrm>
        </p:spPr>
      </p:pic>
    </p:spTree>
    <p:extLst>
      <p:ext uri="{BB962C8B-B14F-4D97-AF65-F5344CB8AC3E}">
        <p14:creationId xmlns:p14="http://schemas.microsoft.com/office/powerpoint/2010/main" val="315480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635281-6784-41E5-8293-921DB6D7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Zad</a:t>
            </a:r>
            <a:r>
              <a:rPr lang="hr-HR" dirty="0"/>
              <a:t> 2. (str. 194)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300F5CD-426E-40CA-A38D-5CE7A87A069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514350" indent="-514350">
                  <a:buAutoNum type="alphaLcParenR"/>
                </a:pPr>
                <a:r>
                  <a:rPr lang="hr-HR" dirty="0"/>
                  <a:t>cos x =1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dirty="0"/>
                  <a:t>  </a:t>
                </a: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300F5CD-426E-40CA-A38D-5CE7A87A06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020" t="-12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>
            <a:extLst>
              <a:ext uri="{FF2B5EF4-FFF2-40B4-BE49-F238E27FC236}">
                <a16:creationId xmlns:a16="http://schemas.microsoft.com/office/drawing/2014/main" id="{A2B511FB-8643-4BEA-A805-3EBF4B2AA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564904"/>
            <a:ext cx="4267591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5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5941C1-AF7F-48F3-A25D-EA5C604F9D30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Zad 2. (str. 194)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A2C0A3F-22A5-42E1-983F-23876CF9C1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1447800"/>
                <a:ext cx="7772400" cy="4572000"/>
              </a:xfrm>
              <a:prstGeom prst="rect">
                <a:avLst/>
              </a:prstGeom>
            </p:spPr>
            <p:txBody>
              <a:bodyPr/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r-HR" dirty="0"/>
                  <a:t>b) 2cos x - 1 =0</a:t>
                </a:r>
              </a:p>
              <a:p>
                <a:pPr marL="0" indent="0">
                  <a:buNone/>
                </a:pPr>
                <a:r>
                  <a:rPr lang="hr-HR" dirty="0"/>
                  <a:t>     2cos x = 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r-H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hr-H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dirty="0">
                  <a:ea typeface="Cambria Math" panose="02040503050406030204" pitchFamily="18" charset="0"/>
                </a:endParaRPr>
              </a:p>
              <a:p>
                <a:pPr marL="0" indent="0"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hr-H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 2"/>
                  <a:buNone/>
                </a:pPr>
                <a:endParaRPr lang="hr-HR" dirty="0">
                  <a:ea typeface="Cambria Math" panose="02040503050406030204" pitchFamily="18" charset="0"/>
                </a:endParaRPr>
              </a:p>
              <a:p>
                <a:pPr marL="0" indent="0">
                  <a:buFont typeface="Wingdings 2"/>
                  <a:buNone/>
                </a:pPr>
                <a:endParaRPr lang="hr-HR" dirty="0">
                  <a:ea typeface="Cambria Math" panose="02040503050406030204" pitchFamily="18" charset="0"/>
                </a:endParaRPr>
              </a:p>
              <a:p>
                <a:pPr marL="0" indent="0">
                  <a:buFont typeface="Wingdings 2"/>
                  <a:buNone/>
                </a:pPr>
                <a:r>
                  <a:rPr lang="hr-HR" dirty="0"/>
                  <a:t>  </a:t>
                </a: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A2C0A3F-22A5-42E1-983F-23876CF9C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7772400" cy="4572000"/>
              </a:xfrm>
              <a:prstGeom prst="rect">
                <a:avLst/>
              </a:prstGeom>
              <a:blipFill>
                <a:blip r:embed="rId2"/>
                <a:stretch>
                  <a:fillRect l="-1412" t="-12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Slika 9">
            <a:extLst>
              <a:ext uri="{FF2B5EF4-FFF2-40B4-BE49-F238E27FC236}">
                <a16:creationId xmlns:a16="http://schemas.microsoft.com/office/drawing/2014/main" id="{0885FDEB-3CA0-4B12-BFF3-B58D5136E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6632"/>
            <a:ext cx="3767480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1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1CA0B3-1C82-D245-BA3E-54092B74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48" y="384460"/>
            <a:ext cx="7772400" cy="1143000"/>
          </a:xfrm>
        </p:spPr>
        <p:txBody>
          <a:bodyPr/>
          <a:lstStyle/>
          <a:p>
            <a:r>
              <a:rPr lang="sr-Latn-RS" dirty="0"/>
              <a:t>Jednadžbe oblika </a:t>
            </a:r>
            <a:r>
              <a:rPr lang="sr-Latn-RS" dirty="0" err="1"/>
              <a:t>tg</a:t>
            </a:r>
            <a:r>
              <a:rPr lang="sr-Latn-RS" dirty="0"/>
              <a:t> x = a i </a:t>
            </a:r>
            <a:r>
              <a:rPr lang="sr-Latn-RS" dirty="0" err="1"/>
              <a:t>ctg</a:t>
            </a:r>
            <a:r>
              <a:rPr lang="sr-Latn-RS" dirty="0"/>
              <a:t> x = a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6677CBA-E4FE-2D4B-A808-9EE1B0EB184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3" y="2486638"/>
            <a:ext cx="8367587" cy="2094489"/>
          </a:xfrm>
        </p:spPr>
      </p:pic>
    </p:spTree>
    <p:extLst>
      <p:ext uri="{BB962C8B-B14F-4D97-AF65-F5344CB8AC3E}">
        <p14:creationId xmlns:p14="http://schemas.microsoft.com/office/powerpoint/2010/main" val="41297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812645-94FF-1F40-9C79-CDF4BDA4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Primjer 3.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26A182D-1178-A54D-892D-052F57C72A9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6" y="1495424"/>
            <a:ext cx="7385942" cy="4597871"/>
          </a:xfrm>
        </p:spPr>
      </p:pic>
    </p:spTree>
    <p:extLst>
      <p:ext uri="{BB962C8B-B14F-4D97-AF65-F5344CB8AC3E}">
        <p14:creationId xmlns:p14="http://schemas.microsoft.com/office/powerpoint/2010/main" val="141855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4C2744-6F7E-9145-9A38-AAB0C7BC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Zadatak</a:t>
            </a:r>
            <a:r>
              <a:rPr lang="en-US" dirty="0"/>
              <a:t> 3. </a:t>
            </a:r>
            <a:r>
              <a:rPr lang="hr-HR" dirty="0"/>
              <a:t>(str. 195)</a:t>
            </a:r>
            <a:endParaRPr lang="sr-Latn-R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9F004FD-F164-694F-8E27-A59CA1A520C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sr-Latn-RS" dirty="0"/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ctg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func>
                    <m:r>
                      <a:rPr lang="hr-H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r-H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ctg</m:t>
                          </m:r>
                        </m:fName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ad>
                            <m:radPr>
                              <m:degHide m:val="on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hr-HR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𝑡𝑔𝑥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hr-H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hr-HR"/>
                      <m:t>-0.57735026919</m:t>
                    </m:r>
                  </m:oMath>
                </a14:m>
                <a:r>
                  <a:rPr lang="hr-HR" b="0" dirty="0"/>
                  <a:t> (ovo nam treba zbog crtanja)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sr-Latn-RS" dirty="0"/>
              </a:p>
              <a:p>
                <a:pPr marL="0" indent="0">
                  <a:buNone/>
                  <a:tabLst>
                    <a:tab pos="70008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sr-Latn-RS" dirty="0"/>
              </a:p>
              <a:p>
                <a:pPr marL="0" indent="0">
                  <a:buNone/>
                  <a:tabLst>
                    <a:tab pos="7000875" algn="l"/>
                  </a:tabLst>
                </a:pPr>
                <a:r>
                  <a:rPr lang="sr-Latn-RS" dirty="0"/>
                  <a:t>Grafičko </a:t>
                </a:r>
                <a:r>
                  <a:rPr lang="sr-Latn-RS" dirty="0" err="1"/>
                  <a:t>rješenje</a:t>
                </a:r>
                <a:r>
                  <a:rPr lang="sr-Latn-RS" dirty="0"/>
                  <a:t> na sljedećem slajdu</a:t>
                </a: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9F004FD-F164-694F-8E27-A59CA1A520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412" t="-4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753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5492559-6301-431F-8AFA-53CE332D9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26" y="641743"/>
            <a:ext cx="6361147" cy="55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3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32E28440-209B-4ECB-99B6-8660D07F973F}"/>
                  </a:ext>
                </a:extLst>
              </p:cNvPr>
              <p:cNvSpPr txBox="1"/>
              <p:nvPr/>
            </p:nvSpPr>
            <p:spPr>
              <a:xfrm>
                <a:off x="755576" y="404664"/>
                <a:ext cx="763284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sr-Latn-RS" dirty="0"/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func>
                    <m:r>
                      <a:rPr lang="hr-H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r-HR" b="0" dirty="0"/>
                  <a:t> rješenje zapiši u stupnjevima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=−2</m:t>
                          </m:r>
                        </m:e>
                      </m:func>
                    </m:oMath>
                  </m:oMathPara>
                </a14:m>
                <a:endParaRPr lang="hr-H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sr-Latn-RS" dirty="0"/>
              </a:p>
              <a:p>
                <a:pPr marL="0" indent="0">
                  <a:buNone/>
                  <a:tabLst>
                    <a:tab pos="70008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0" smtClean="0">
                          <a:latin typeface="Cambria Math" panose="02040503050406030204" pitchFamily="18" charset="0"/>
                        </a:rPr>
                        <m:t>−63°</m:t>
                      </m:r>
                      <m:sSup>
                        <m:sSupPr>
                          <m:ctrlPr>
                            <a:rPr lang="hr-HR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0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  <m:sup>
                          <m:r>
                            <a:rPr lang="hr-HR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b="0" i="0" smtClean="0">
                          <a:latin typeface="Cambria Math" panose="02040503050406030204" pitchFamily="18" charset="0"/>
                        </a:rPr>
                        <m:t>6˝+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∙180°,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𝑘𝑒𝑍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32E28440-209B-4ECB-99B6-8660D07F9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4664"/>
                <a:ext cx="7632848" cy="1200329"/>
              </a:xfrm>
              <a:prstGeom prst="rect">
                <a:avLst/>
              </a:prstGeom>
              <a:blipFill>
                <a:blip r:embed="rId2"/>
                <a:stretch>
                  <a:fillRect l="-719" t="-253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>
            <a:extLst>
              <a:ext uri="{FF2B5EF4-FFF2-40B4-BE49-F238E27FC236}">
                <a16:creationId xmlns:a16="http://schemas.microsoft.com/office/drawing/2014/main" id="{B76B1887-026C-449A-A152-D3081661E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764704"/>
            <a:ext cx="3718561" cy="585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33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97D0FB-B156-E74E-AEC9-DDA7F7D1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Trigonometrijske jednadžbe koje se svode na osnovne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068030-5905-7043-9DE3-E289CF7A0A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sin(</a:t>
            </a:r>
            <a:r>
              <a:rPr lang="en-US" dirty="0" err="1"/>
              <a:t>ax+b</a:t>
            </a:r>
            <a:r>
              <a:rPr lang="en-US" dirty="0"/>
              <a:t>)=c, cos(</a:t>
            </a:r>
            <a:r>
              <a:rPr lang="en-US" dirty="0" err="1"/>
              <a:t>ax+b</a:t>
            </a:r>
            <a:r>
              <a:rPr lang="en-US" dirty="0"/>
              <a:t>)=c, </a:t>
            </a:r>
            <a:r>
              <a:rPr lang="en-US" dirty="0" err="1"/>
              <a:t>tg</a:t>
            </a:r>
            <a:r>
              <a:rPr lang="en-US" dirty="0"/>
              <a:t>(</a:t>
            </a:r>
            <a:r>
              <a:rPr lang="en-US" dirty="0" err="1"/>
              <a:t>ax+b</a:t>
            </a:r>
            <a:r>
              <a:rPr lang="en-US" dirty="0"/>
              <a:t>)=c, </a:t>
            </a:r>
            <a:r>
              <a:rPr lang="en-US" dirty="0" err="1"/>
              <a:t>ctg</a:t>
            </a:r>
            <a:r>
              <a:rPr lang="en-US" dirty="0"/>
              <a:t>(</a:t>
            </a:r>
            <a:r>
              <a:rPr lang="en-US" dirty="0" err="1"/>
              <a:t>ax+b</a:t>
            </a:r>
            <a:r>
              <a:rPr lang="en-US" dirty="0"/>
              <a:t>)=c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9461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4C2744-6F7E-9145-9A38-AAB0C7BC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Primjer 4.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C648C8C-35F7-2C42-982E-87777FDFF6E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7637"/>
            <a:ext cx="6060267" cy="5271430"/>
          </a:xfrm>
        </p:spPr>
      </p:pic>
    </p:spTree>
    <p:extLst>
      <p:ext uri="{BB962C8B-B14F-4D97-AF65-F5344CB8AC3E}">
        <p14:creationId xmlns:p14="http://schemas.microsoft.com/office/powerpoint/2010/main" val="421184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6614C4-B31D-9648-A83E-883B34A3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Osnovne trigonometrijske jednadžbe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A6605A-F982-054F-B00D-4F54F06408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Udžbenik</a:t>
            </a:r>
            <a:r>
              <a:rPr lang="en-US" dirty="0"/>
              <a:t>, </a:t>
            </a:r>
            <a:r>
              <a:rPr lang="en-US" dirty="0" err="1"/>
              <a:t>Matematika</a:t>
            </a:r>
            <a:r>
              <a:rPr lang="en-US" dirty="0"/>
              <a:t> 3, </a:t>
            </a:r>
            <a:r>
              <a:rPr lang="en-US" dirty="0" err="1"/>
              <a:t>Školska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, str. 192.</a:t>
            </a:r>
          </a:p>
          <a:p>
            <a:pPr marL="0" indent="0">
              <a:buNone/>
            </a:pP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trigonometrijske</a:t>
            </a:r>
            <a:r>
              <a:rPr lang="en-US" dirty="0"/>
              <a:t> </a:t>
            </a:r>
            <a:r>
              <a:rPr lang="en-US" dirty="0" err="1"/>
              <a:t>jednadzbe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oblika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sin x = a, cos x = a, </a:t>
            </a:r>
            <a:r>
              <a:rPr lang="en-US" dirty="0" err="1"/>
              <a:t>tg</a:t>
            </a:r>
            <a:r>
              <a:rPr lang="en-US" dirty="0"/>
              <a:t> x = a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ctg</a:t>
            </a:r>
            <a:r>
              <a:rPr lang="en-US" dirty="0"/>
              <a:t> x = a, a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R.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Video lekcija:</a:t>
            </a:r>
          </a:p>
          <a:p>
            <a:pPr marL="0" indent="0">
              <a:buNone/>
            </a:pPr>
            <a:r>
              <a:rPr lang="en-US"/>
              <a:t>https://www.youtube.com/watch?v=xVdO0jogc90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5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3">
            <a:extLst>
              <a:ext uri="{FF2B5EF4-FFF2-40B4-BE49-F238E27FC236}">
                <a16:creationId xmlns:a16="http://schemas.microsoft.com/office/drawing/2014/main" id="{9B824C3F-C9DA-644D-8DDC-188B4DCA51E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3" y="1831586"/>
            <a:ext cx="8104657" cy="3109582"/>
          </a:xfrm>
        </p:spPr>
      </p:pic>
    </p:spTree>
    <p:extLst>
      <p:ext uri="{BB962C8B-B14F-4D97-AF65-F5344CB8AC3E}">
        <p14:creationId xmlns:p14="http://schemas.microsoft.com/office/powerpoint/2010/main" val="3761470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0DE9A9FF-B64B-4656-B321-D3E8D49C5DB5}"/>
              </a:ext>
            </a:extLst>
          </p:cNvPr>
          <p:cNvSpPr txBox="1"/>
          <p:nvPr/>
        </p:nvSpPr>
        <p:spPr>
          <a:xfrm>
            <a:off x="544281" y="18357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Zad</a:t>
            </a:r>
            <a:r>
              <a:rPr lang="hr-HR" dirty="0"/>
              <a:t> 4. str 196.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FC6C6A75-7080-4F6D-8D52-98B04650743F}"/>
                  </a:ext>
                </a:extLst>
              </p:cNvPr>
              <p:cNvSpPr txBox="1"/>
              <p:nvPr/>
            </p:nvSpPr>
            <p:spPr>
              <a:xfrm>
                <a:off x="236401" y="552903"/>
                <a:ext cx="3268779" cy="979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)3</m:t>
                      </m:r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+52°</m:t>
                              </m:r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13˝</m:t>
                              </m:r>
                            </m:e>
                          </m:d>
                        </m:e>
                      </m:func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hr-HR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+52°</m:t>
                              </m:r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13˝</m:t>
                              </m:r>
                            </m:e>
                          </m:d>
                        </m:e>
                      </m:func>
                      <m:r>
                        <a:rPr lang="hr-HR" b="0" i="0" smtClean="0">
                          <a:latin typeface="Cambria Math" panose="02040503050406030204" pitchFamily="18" charset="0"/>
                        </a:rPr>
                        <m:t>=1/:3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FC6C6A75-7080-4F6D-8D52-98B046507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01" y="552903"/>
                <a:ext cx="3268779" cy="979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5BC96AB6-0CA6-4167-BE49-C91B632F4DD8}"/>
                  </a:ext>
                </a:extLst>
              </p:cNvPr>
              <p:cNvSpPr txBox="1"/>
              <p:nvPr/>
            </p:nvSpPr>
            <p:spPr>
              <a:xfrm>
                <a:off x="-108520" y="1491259"/>
                <a:ext cx="3851920" cy="895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+52°</m:t>
                              </m:r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13˝</m:t>
                              </m:r>
                            </m:e>
                          </m:d>
                        </m:e>
                      </m:func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r-HR" b="0" dirty="0"/>
              </a:p>
              <a:p>
                <a:pPr/>
                <a:endParaRPr lang="hr-HR" dirty="0"/>
              </a:p>
            </p:txBody>
          </p:sp>
        </mc:Choice>
        <mc:Fallback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5BC96AB6-0CA6-4167-BE49-C91B632F4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491259"/>
                <a:ext cx="3851920" cy="895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0D80B14A-E577-4F96-9143-29F2C3F28824}"/>
                  </a:ext>
                </a:extLst>
              </p:cNvPr>
              <p:cNvSpPr txBox="1"/>
              <p:nvPr/>
            </p:nvSpPr>
            <p:spPr>
              <a:xfrm>
                <a:off x="146755" y="2117195"/>
                <a:ext cx="3545956" cy="564898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+52°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˝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0D80B14A-E577-4F96-9143-29F2C3F28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55" y="2117195"/>
                <a:ext cx="3545956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30B209B0-0F50-4BC4-8E8B-A41484287B0A}"/>
                  </a:ext>
                </a:extLst>
              </p:cNvPr>
              <p:cNvSpPr txBox="1"/>
              <p:nvPr/>
            </p:nvSpPr>
            <p:spPr>
              <a:xfrm>
                <a:off x="683568" y="2687116"/>
                <a:ext cx="972639" cy="1351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</p:txBody>
          </p:sp>
        </mc:Choice>
        <mc:Fallback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30B209B0-0F50-4BC4-8E8B-A41484287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687116"/>
                <a:ext cx="972639" cy="13513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id="{017499A6-71E1-438A-AD88-A542CE038640}"/>
              </a:ext>
            </a:extLst>
          </p:cNvPr>
          <p:cNvSpPr txBox="1"/>
          <p:nvPr/>
        </p:nvSpPr>
        <p:spPr>
          <a:xfrm>
            <a:off x="3635896" y="216536"/>
            <a:ext cx="306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Kalkulator prebaciti u stupnjeve, jasno je iz konteksta zadatka da rezultat treba biti u stupnjevima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D2DFCEB1-DB29-4FBD-9044-472D532295D3}"/>
                  </a:ext>
                </a:extLst>
              </p:cNvPr>
              <p:cNvSpPr txBox="1"/>
              <p:nvPr/>
            </p:nvSpPr>
            <p:spPr>
              <a:xfrm>
                <a:off x="507159" y="3337954"/>
                <a:ext cx="318555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∙180,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D2DFCEB1-DB29-4FBD-9044-472D53229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59" y="3337954"/>
                <a:ext cx="3185552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kstniOkvir 15">
                <a:extLst>
                  <a:ext uri="{FF2B5EF4-FFF2-40B4-BE49-F238E27FC236}">
                    <a16:creationId xmlns:a16="http://schemas.microsoft.com/office/drawing/2014/main" id="{4324AEF4-2521-4277-8259-2DC8B75ECF78}"/>
                  </a:ext>
                </a:extLst>
              </p:cNvPr>
              <p:cNvSpPr txBox="1"/>
              <p:nvPr/>
            </p:nvSpPr>
            <p:spPr>
              <a:xfrm>
                <a:off x="507159" y="3960304"/>
                <a:ext cx="31261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=±70°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44˝+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∙360°, 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6" name="TekstniOkvir 15">
                <a:extLst>
                  <a:ext uri="{FF2B5EF4-FFF2-40B4-BE49-F238E27FC236}">
                    <a16:creationId xmlns:a16="http://schemas.microsoft.com/office/drawing/2014/main" id="{4324AEF4-2521-4277-8259-2DC8B75EC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59" y="3960304"/>
                <a:ext cx="3126177" cy="276999"/>
              </a:xfrm>
              <a:prstGeom prst="rect">
                <a:avLst/>
              </a:prstGeom>
              <a:blipFill>
                <a:blip r:embed="rId7"/>
                <a:stretch>
                  <a:fillRect l="-975" t="-2222" r="-1365" b="-155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niOkvir 17">
            <a:extLst>
              <a:ext uri="{FF2B5EF4-FFF2-40B4-BE49-F238E27FC236}">
                <a16:creationId xmlns:a16="http://schemas.microsoft.com/office/drawing/2014/main" id="{16F5A8E9-B1D7-4726-9C77-F64D537D8A03}"/>
              </a:ext>
            </a:extLst>
          </p:cNvPr>
          <p:cNvSpPr txBox="1"/>
          <p:nvPr/>
        </p:nvSpPr>
        <p:spPr>
          <a:xfrm>
            <a:off x="3869120" y="3429000"/>
            <a:ext cx="2493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Sada se vratimo po nepoznanicu x, prvo za pozitivan, onda za negativan 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kstniOkvir 19">
                <a:extLst>
                  <a:ext uri="{FF2B5EF4-FFF2-40B4-BE49-F238E27FC236}">
                    <a16:creationId xmlns:a16="http://schemas.microsoft.com/office/drawing/2014/main" id="{14D030AF-F6AA-42BA-BD9C-3ADC7C0F3521}"/>
                  </a:ext>
                </a:extLst>
              </p:cNvPr>
              <p:cNvSpPr txBox="1"/>
              <p:nvPr/>
            </p:nvSpPr>
            <p:spPr>
              <a:xfrm>
                <a:off x="236401" y="4707128"/>
                <a:ext cx="4699818" cy="564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+52°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13˝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70°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44˝+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∙360° /∙2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20" name="TekstniOkvir 19">
                <a:extLst>
                  <a:ext uri="{FF2B5EF4-FFF2-40B4-BE49-F238E27FC236}">
                    <a16:creationId xmlns:a16="http://schemas.microsoft.com/office/drawing/2014/main" id="{14D030AF-F6AA-42BA-BD9C-3ADC7C0F3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01" y="4707128"/>
                <a:ext cx="4699818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kstniOkvir 20">
            <a:extLst>
              <a:ext uri="{FF2B5EF4-FFF2-40B4-BE49-F238E27FC236}">
                <a16:creationId xmlns:a16="http://schemas.microsoft.com/office/drawing/2014/main" id="{C8BEC760-F103-44EF-8393-2B9BC5D1AD68}"/>
              </a:ext>
            </a:extLst>
          </p:cNvPr>
          <p:cNvSpPr txBox="1"/>
          <p:nvPr/>
        </p:nvSpPr>
        <p:spPr>
          <a:xfrm flipH="1">
            <a:off x="3869120" y="2190836"/>
            <a:ext cx="221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Uvodimo supstituciju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kstniOkvir 21">
                <a:extLst>
                  <a:ext uri="{FF2B5EF4-FFF2-40B4-BE49-F238E27FC236}">
                    <a16:creationId xmlns:a16="http://schemas.microsoft.com/office/drawing/2014/main" id="{16B7AE29-81BA-4040-97E6-24C5B52116AC}"/>
                  </a:ext>
                </a:extLst>
              </p:cNvPr>
              <p:cNvSpPr txBox="1"/>
              <p:nvPr/>
            </p:nvSpPr>
            <p:spPr>
              <a:xfrm>
                <a:off x="487494" y="5407307"/>
                <a:ext cx="39185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+104°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26˝=141°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28˝+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∙720°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22" name="TekstniOkvir 21">
                <a:extLst>
                  <a:ext uri="{FF2B5EF4-FFF2-40B4-BE49-F238E27FC236}">
                    <a16:creationId xmlns:a16="http://schemas.microsoft.com/office/drawing/2014/main" id="{16B7AE29-81BA-4040-97E6-24C5B5211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94" y="5407307"/>
                <a:ext cx="3918509" cy="276999"/>
              </a:xfrm>
              <a:prstGeom prst="rect">
                <a:avLst/>
              </a:prstGeom>
              <a:blipFill>
                <a:blip r:embed="rId9"/>
                <a:stretch>
                  <a:fillRect l="-467" r="-933" b="-111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kstniOkvir 22">
            <a:extLst>
              <a:ext uri="{FF2B5EF4-FFF2-40B4-BE49-F238E27FC236}">
                <a16:creationId xmlns:a16="http://schemas.microsoft.com/office/drawing/2014/main" id="{667B427D-8B98-4F49-9C3D-8F676C3A666B}"/>
              </a:ext>
            </a:extLst>
          </p:cNvPr>
          <p:cNvSpPr txBox="1"/>
          <p:nvPr/>
        </p:nvSpPr>
        <p:spPr>
          <a:xfrm>
            <a:off x="4060722" y="297425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kstniOkvir 23">
                <a:extLst>
                  <a:ext uri="{FF2B5EF4-FFF2-40B4-BE49-F238E27FC236}">
                    <a16:creationId xmlns:a16="http://schemas.microsoft.com/office/drawing/2014/main" id="{34361013-AEC0-4F71-8ABC-8D450ACCEEDF}"/>
                  </a:ext>
                </a:extLst>
              </p:cNvPr>
              <p:cNvSpPr txBox="1"/>
              <p:nvPr/>
            </p:nvSpPr>
            <p:spPr>
              <a:xfrm>
                <a:off x="523228" y="5912147"/>
                <a:ext cx="38061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141°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28˝</m:t>
                    </m:r>
                  </m:oMath>
                </a14:m>
                <a:r>
                  <a:rPr lang="hr-HR" dirty="0"/>
                  <a:t>-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104°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22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26˝+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∙720°</m:t>
                    </m:r>
                  </m:oMath>
                </a14:m>
                <a:endParaRPr lang="hr-HR" dirty="0"/>
              </a:p>
            </p:txBody>
          </p:sp>
        </mc:Choice>
        <mc:Fallback>
          <p:sp>
            <p:nvSpPr>
              <p:cNvPr id="24" name="TekstniOkvir 23">
                <a:extLst>
                  <a:ext uri="{FF2B5EF4-FFF2-40B4-BE49-F238E27FC236}">
                    <a16:creationId xmlns:a16="http://schemas.microsoft.com/office/drawing/2014/main" id="{34361013-AEC0-4F71-8ABC-8D450ACCE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28" y="5912147"/>
                <a:ext cx="3806107" cy="276999"/>
              </a:xfrm>
              <a:prstGeom prst="rect">
                <a:avLst/>
              </a:prstGeom>
              <a:blipFill>
                <a:blip r:embed="rId10"/>
                <a:stretch>
                  <a:fillRect l="-1603" t="-28889" r="-1282" b="-511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kstniOkvir 24">
                <a:extLst>
                  <a:ext uri="{FF2B5EF4-FFF2-40B4-BE49-F238E27FC236}">
                    <a16:creationId xmlns:a16="http://schemas.microsoft.com/office/drawing/2014/main" id="{0242C477-8D2A-4145-9D0F-1F78060492BF}"/>
                  </a:ext>
                </a:extLst>
              </p:cNvPr>
              <p:cNvSpPr txBox="1"/>
              <p:nvPr/>
            </p:nvSpPr>
            <p:spPr>
              <a:xfrm>
                <a:off x="503278" y="6310013"/>
                <a:ext cx="2485360" cy="276999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=36°41´2˝+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∙720°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25" name="TekstniOkvir 24">
                <a:extLst>
                  <a:ext uri="{FF2B5EF4-FFF2-40B4-BE49-F238E27FC236}">
                    <a16:creationId xmlns:a16="http://schemas.microsoft.com/office/drawing/2014/main" id="{0242C477-8D2A-4145-9D0F-1F7806049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78" y="6310013"/>
                <a:ext cx="2485360" cy="276999"/>
              </a:xfrm>
              <a:prstGeom prst="rect">
                <a:avLst/>
              </a:prstGeom>
              <a:blipFill>
                <a:blip r:embed="rId11"/>
                <a:stretch>
                  <a:fillRect l="-983" r="-1966" b="-152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kstniOkvir 25">
            <a:extLst>
              <a:ext uri="{FF2B5EF4-FFF2-40B4-BE49-F238E27FC236}">
                <a16:creationId xmlns:a16="http://schemas.microsoft.com/office/drawing/2014/main" id="{1EEAC4CC-9E3F-41C4-B95A-A3C7CF6D2454}"/>
              </a:ext>
            </a:extLst>
          </p:cNvPr>
          <p:cNvSpPr txBox="1"/>
          <p:nvPr/>
        </p:nvSpPr>
        <p:spPr>
          <a:xfrm>
            <a:off x="3743400" y="6189146"/>
            <a:ext cx="428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Sada uvrstimo negativan t da dobijemo x</a:t>
            </a:r>
            <a:r>
              <a:rPr lang="hr-HR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60472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BEFCEB34-DCAF-44B8-82E5-B58AAA52F9CA}"/>
                  </a:ext>
                </a:extLst>
              </p:cNvPr>
              <p:cNvSpPr txBox="1"/>
              <p:nvPr/>
            </p:nvSpPr>
            <p:spPr>
              <a:xfrm>
                <a:off x="179512" y="548680"/>
                <a:ext cx="4699818" cy="564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+52°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13˝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70°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44˝+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∙360° /∙2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BEFCEB34-DCAF-44B8-82E5-B58AAA52F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48680"/>
                <a:ext cx="4699818" cy="564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FBB013E7-8BE9-4906-8D9F-D86BA852ACEF}"/>
                  </a:ext>
                </a:extLst>
              </p:cNvPr>
              <p:cNvSpPr txBox="1"/>
              <p:nvPr/>
            </p:nvSpPr>
            <p:spPr>
              <a:xfrm>
                <a:off x="395536" y="1340768"/>
                <a:ext cx="40916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+104°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26˝=−141°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28˝+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∙720°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FBB013E7-8BE9-4906-8D9F-D86BA852A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4091633" cy="276999"/>
              </a:xfrm>
              <a:prstGeom prst="rect">
                <a:avLst/>
              </a:prstGeom>
              <a:blipFill>
                <a:blip r:embed="rId3"/>
                <a:stretch>
                  <a:fillRect l="-447" t="-2222" r="-894" b="-88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F40B814B-EDD7-4A4C-B041-4DE3DE378C97}"/>
                  </a:ext>
                </a:extLst>
              </p:cNvPr>
              <p:cNvSpPr txBox="1"/>
              <p:nvPr/>
            </p:nvSpPr>
            <p:spPr>
              <a:xfrm>
                <a:off x="395536" y="191683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141°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28˝</m:t>
                    </m:r>
                  </m:oMath>
                </a14:m>
                <a:r>
                  <a:rPr lang="hr-HR" dirty="0"/>
                  <a:t>-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104°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22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26˝+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∙720°</m:t>
                    </m:r>
                  </m:oMath>
                </a14:m>
                <a:endParaRPr lang="hr-HR" dirty="0"/>
              </a:p>
            </p:txBody>
          </p:sp>
        </mc:Choice>
        <mc:Fallback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F40B814B-EDD7-4A4C-B041-4DE3DE378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16832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67E13730-C363-40E7-9D3F-31A94C4205C8}"/>
                  </a:ext>
                </a:extLst>
              </p:cNvPr>
              <p:cNvSpPr txBox="1"/>
              <p:nvPr/>
            </p:nvSpPr>
            <p:spPr>
              <a:xfrm>
                <a:off x="107504" y="2585229"/>
                <a:ext cx="3734730" cy="3693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−245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°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52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˝+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∙720°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67E13730-C363-40E7-9D3F-31A94C420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85229"/>
                <a:ext cx="373473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908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7DAB556-F631-49A6-89DA-73FFA2C09630}"/>
              </a:ext>
            </a:extLst>
          </p:cNvPr>
          <p:cNvSpPr txBox="1"/>
          <p:nvPr/>
        </p:nvSpPr>
        <p:spPr>
          <a:xfrm>
            <a:off x="544281" y="18357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Zad</a:t>
            </a:r>
            <a:r>
              <a:rPr lang="hr-HR" dirty="0"/>
              <a:t> 4. str 196.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3773C5B2-A771-4C8F-AD84-31BB9A2FC1FF}"/>
                  </a:ext>
                </a:extLst>
              </p:cNvPr>
              <p:cNvSpPr txBox="1"/>
              <p:nvPr/>
            </p:nvSpPr>
            <p:spPr>
              <a:xfrm>
                <a:off x="495120" y="692696"/>
                <a:ext cx="2172582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3773C5B2-A771-4C8F-AD84-31BB9A2F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20" y="692696"/>
                <a:ext cx="2172582" cy="4898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933445CD-4B9E-463C-BE0C-F25F5F1FF06E}"/>
                  </a:ext>
                </a:extLst>
              </p:cNvPr>
              <p:cNvSpPr txBox="1"/>
              <p:nvPr/>
            </p:nvSpPr>
            <p:spPr>
              <a:xfrm>
                <a:off x="495120" y="1323273"/>
                <a:ext cx="2371355" cy="489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ad>
                            <m:radPr>
                              <m:degHide m:val="on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933445CD-4B9E-463C-BE0C-F25F5F1FF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20" y="1323273"/>
                <a:ext cx="2371355" cy="489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D775E7DE-592B-409E-BB66-B180124D6E5C}"/>
                  </a:ext>
                </a:extLst>
              </p:cNvPr>
              <p:cNvSpPr txBox="1"/>
              <p:nvPr/>
            </p:nvSpPr>
            <p:spPr>
              <a:xfrm>
                <a:off x="916730" y="2088082"/>
                <a:ext cx="1126847" cy="47064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D775E7DE-592B-409E-BB66-B180124D6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30" y="2088082"/>
                <a:ext cx="1126847" cy="4706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A024C02C-632C-49FD-B030-8B30804BA643}"/>
                  </a:ext>
                </a:extLst>
              </p:cNvPr>
              <p:cNvSpPr txBox="1"/>
              <p:nvPr/>
            </p:nvSpPr>
            <p:spPr>
              <a:xfrm>
                <a:off x="495120" y="2833719"/>
                <a:ext cx="1173526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hr-HR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A024C02C-632C-49FD-B030-8B30804BA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20" y="2833719"/>
                <a:ext cx="1173526" cy="309637"/>
              </a:xfrm>
              <a:prstGeom prst="rect">
                <a:avLst/>
              </a:prstGeom>
              <a:blipFill>
                <a:blip r:embed="rId5"/>
                <a:stretch>
                  <a:fillRect l="-5699" r="-4663" b="-2745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F80F4887-325F-4CF7-8D75-ED3E3334A0A5}"/>
                  </a:ext>
                </a:extLst>
              </p:cNvPr>
              <p:cNvSpPr txBox="1"/>
              <p:nvPr/>
            </p:nvSpPr>
            <p:spPr>
              <a:xfrm>
                <a:off x="395536" y="3237168"/>
                <a:ext cx="2758256" cy="33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F80F4887-325F-4CF7-8D75-ED3E3334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37168"/>
                <a:ext cx="2758256" cy="331886"/>
              </a:xfrm>
              <a:prstGeom prst="rect">
                <a:avLst/>
              </a:prstGeom>
              <a:blipFill>
                <a:blip r:embed="rId6"/>
                <a:stretch>
                  <a:fillRect l="-1549" r="-1770" b="-2407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27C771C5-C3BE-43C5-A31D-52D610FE3EF3}"/>
                  </a:ext>
                </a:extLst>
              </p:cNvPr>
              <p:cNvSpPr txBox="1"/>
              <p:nvPr/>
            </p:nvSpPr>
            <p:spPr>
              <a:xfrm>
                <a:off x="395536" y="3882413"/>
                <a:ext cx="2055563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27C771C5-C3BE-43C5-A31D-52D610FE3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82413"/>
                <a:ext cx="2055563" cy="4706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niOkvir 9">
            <a:extLst>
              <a:ext uri="{FF2B5EF4-FFF2-40B4-BE49-F238E27FC236}">
                <a16:creationId xmlns:a16="http://schemas.microsoft.com/office/drawing/2014/main" id="{31D87779-5C4A-429D-995D-5EB698B63BB5}"/>
              </a:ext>
            </a:extLst>
          </p:cNvPr>
          <p:cNvSpPr txBox="1"/>
          <p:nvPr/>
        </p:nvSpPr>
        <p:spPr>
          <a:xfrm>
            <a:off x="2866475" y="3882413"/>
            <a:ext cx="205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Vratimo se po nepoznanicu 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9A0CF3B0-7579-4B91-B37E-3C80853F3F6A}"/>
                  </a:ext>
                </a:extLst>
              </p:cNvPr>
              <p:cNvSpPr txBox="1"/>
              <p:nvPr/>
            </p:nvSpPr>
            <p:spPr>
              <a:xfrm>
                <a:off x="-511336" y="4577827"/>
                <a:ext cx="4572000" cy="564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r-H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9A0CF3B0-7579-4B91-B37E-3C80853F3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1336" y="4577827"/>
                <a:ext cx="4572000" cy="5647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4C6FE10B-CD54-4699-8CD1-8AD618B10C9D}"/>
                  </a:ext>
                </a:extLst>
              </p:cNvPr>
              <p:cNvSpPr txBox="1"/>
              <p:nvPr/>
            </p:nvSpPr>
            <p:spPr>
              <a:xfrm>
                <a:off x="-265555" y="5323464"/>
                <a:ext cx="4572000" cy="564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r-H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r-H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4C6FE10B-CD54-4699-8CD1-8AD618B1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5555" y="5323464"/>
                <a:ext cx="4572000" cy="564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AA203300-759D-493E-8442-E6E3BDD635BE}"/>
                  </a:ext>
                </a:extLst>
              </p:cNvPr>
              <p:cNvSpPr txBox="1"/>
              <p:nvPr/>
            </p:nvSpPr>
            <p:spPr>
              <a:xfrm>
                <a:off x="-265555" y="5937317"/>
                <a:ext cx="4572000" cy="562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r-H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/:3 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AA203300-759D-493E-8442-E6E3BDD63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5555" y="5937317"/>
                <a:ext cx="4572000" cy="562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kstniOkvir 15">
                <a:extLst>
                  <a:ext uri="{FF2B5EF4-FFF2-40B4-BE49-F238E27FC236}">
                    <a16:creationId xmlns:a16="http://schemas.microsoft.com/office/drawing/2014/main" id="{8550E14E-B69F-4539-AF45-1CD5D6F234F0}"/>
                  </a:ext>
                </a:extLst>
              </p:cNvPr>
              <p:cNvSpPr txBox="1"/>
              <p:nvPr/>
            </p:nvSpPr>
            <p:spPr>
              <a:xfrm>
                <a:off x="5148064" y="5869882"/>
                <a:ext cx="2627784" cy="63658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6" name="TekstniOkvir 15">
                <a:extLst>
                  <a:ext uri="{FF2B5EF4-FFF2-40B4-BE49-F238E27FC236}">
                    <a16:creationId xmlns:a16="http://schemas.microsoft.com/office/drawing/2014/main" id="{8550E14E-B69F-4539-AF45-1CD5D6F23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869882"/>
                <a:ext cx="2627784" cy="6365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127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3F1BAD-D655-4F65-A131-2E6902B1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5.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B61A36F-7C5E-4A79-95FF-471305ED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87" y="1700808"/>
            <a:ext cx="8241213" cy="3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66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BCA0CB0-9AAC-4D80-A19B-03F17A086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23874"/>
            <a:ext cx="6912768" cy="61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97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B23B9A-FB56-43A4-A25D-CAA79DA2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Domaća zadaća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6D0E787-86FB-4186-B5D7-6E7D970E473F}"/>
              </a:ext>
            </a:extLst>
          </p:cNvPr>
          <p:cNvSpPr txBox="1"/>
          <p:nvPr/>
        </p:nvSpPr>
        <p:spPr>
          <a:xfrm>
            <a:off x="539552" y="155679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Zadaci na stranici 212.</a:t>
            </a:r>
          </a:p>
          <a:p>
            <a:endParaRPr lang="hr-HR" dirty="0"/>
          </a:p>
          <a:p>
            <a:pPr marL="342900" indent="-342900">
              <a:buAutoNum type="arabicPeriod"/>
            </a:pPr>
            <a:r>
              <a:rPr lang="hr-HR" dirty="0"/>
              <a:t>b, c</a:t>
            </a:r>
          </a:p>
          <a:p>
            <a:pPr marL="342900" indent="-342900">
              <a:buAutoNum type="arabicPeriod"/>
            </a:pPr>
            <a:r>
              <a:rPr lang="hr-HR" dirty="0" err="1"/>
              <a:t>c,d</a:t>
            </a:r>
            <a:endParaRPr lang="hr-HR" dirty="0"/>
          </a:p>
          <a:p>
            <a:pPr marL="342900" indent="-342900">
              <a:buAutoNum type="arabicPeriod"/>
            </a:pPr>
            <a:r>
              <a:rPr lang="hr-HR" dirty="0" err="1"/>
              <a:t>a,c</a:t>
            </a:r>
            <a:endParaRPr lang="hr-HR" dirty="0"/>
          </a:p>
          <a:p>
            <a:pPr marL="342900" indent="-342900">
              <a:buAutoNum type="arabicPeriod"/>
            </a:pPr>
            <a:r>
              <a:rPr lang="hr-HR" dirty="0" err="1"/>
              <a:t>a,c</a:t>
            </a:r>
            <a:endParaRPr lang="hr-HR" dirty="0"/>
          </a:p>
          <a:p>
            <a:pPr marL="342900" indent="-342900">
              <a:buAutoNum type="arabicPeriod" startAt="6"/>
            </a:pPr>
            <a:r>
              <a:rPr lang="hr-HR" dirty="0"/>
              <a:t>b, c</a:t>
            </a:r>
          </a:p>
          <a:p>
            <a:pPr marL="342900" indent="-342900">
              <a:buAutoNum type="arabicPeriod" startAt="6"/>
            </a:pPr>
            <a:r>
              <a:rPr lang="hr-HR" dirty="0" err="1"/>
              <a:t>a,c</a:t>
            </a:r>
            <a:endParaRPr lang="hr-HR" dirty="0"/>
          </a:p>
          <a:p>
            <a:pPr marL="342900" indent="-342900">
              <a:buAutoNum type="arabicPeriod" startAt="6"/>
            </a:pPr>
            <a:r>
              <a:rPr lang="hr-HR" dirty="0" err="1"/>
              <a:t>a,b</a:t>
            </a:r>
            <a:endParaRPr lang="hr-HR" dirty="0"/>
          </a:p>
          <a:p>
            <a:pPr marL="342900" indent="-342900">
              <a:buAutoNum type="arabicPeriod" startAt="6"/>
            </a:pPr>
            <a:r>
              <a:rPr lang="hr-HR" dirty="0" err="1"/>
              <a:t>a,b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759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85224A-0FBB-8042-8304-B91F7067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Jednad</a:t>
            </a:r>
            <a:r>
              <a:rPr lang="hr-HR" dirty="0"/>
              <a:t>ž</a:t>
            </a:r>
            <a:r>
              <a:rPr lang="en-US" dirty="0"/>
              <a:t>be</a:t>
            </a:r>
            <a:r>
              <a:rPr lang="hr-HR" dirty="0"/>
              <a:t> oblika</a:t>
            </a:r>
            <a:r>
              <a:rPr lang="en-US" dirty="0"/>
              <a:t> sin x = a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D4D7F8D-35D1-DD46-A5C1-4DCAAD392E4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9" y="1621996"/>
            <a:ext cx="8498922" cy="2491063"/>
          </a:xfrm>
        </p:spPr>
      </p:pic>
    </p:spTree>
    <p:extLst>
      <p:ext uri="{BB962C8B-B14F-4D97-AF65-F5344CB8AC3E}">
        <p14:creationId xmlns:p14="http://schemas.microsoft.com/office/powerpoint/2010/main" val="28343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EF7904-89D8-7940-987F-0A3A1FEC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Primjer 1.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5C682426-E44E-914E-8BFA-CC7DCD12107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5" y="1628800"/>
            <a:ext cx="8565405" cy="4464495"/>
          </a:xfrm>
        </p:spPr>
      </p:pic>
    </p:spTree>
    <p:extLst>
      <p:ext uri="{BB962C8B-B14F-4D97-AF65-F5344CB8AC3E}">
        <p14:creationId xmlns:p14="http://schemas.microsoft.com/office/powerpoint/2010/main" val="167427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AFAB4AC-A5CD-4C5C-8FB4-DAA9552F4F5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2416" y="1844824"/>
            <a:ext cx="8639168" cy="21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4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E79E9DD2-9629-4D2B-8783-D8D26AEC99F3}"/>
              </a:ext>
            </a:extLst>
          </p:cNvPr>
          <p:cNvSpPr txBox="1"/>
          <p:nvPr/>
        </p:nvSpPr>
        <p:spPr>
          <a:xfrm>
            <a:off x="611560" y="16897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Zad</a:t>
            </a:r>
            <a:r>
              <a:rPr lang="hr-HR" dirty="0"/>
              <a:t> 1. str 193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82A4C1D3-8D93-4F4D-9478-CBDA79F0C5A3}"/>
                  </a:ext>
                </a:extLst>
              </p:cNvPr>
              <p:cNvSpPr txBox="1"/>
              <p:nvPr/>
            </p:nvSpPr>
            <p:spPr>
              <a:xfrm>
                <a:off x="395536" y="764704"/>
                <a:ext cx="835292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hr-HR" dirty="0"/>
                  <a:t>sin x=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dirty="0">
                  <a:ea typeface="Cambria Math" panose="02040503050406030204" pitchFamily="18" charset="0"/>
                </a:endParaRPr>
              </a:p>
              <a:p>
                <a:pPr/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:endParaRPr lang="hr-HR" b="0" dirty="0">
                  <a:ea typeface="Cambria Math" panose="02040503050406030204" pitchFamily="18" charset="0"/>
                </a:endParaRPr>
              </a:p>
              <a:p>
                <a:endParaRPr lang="hr-HR" dirty="0"/>
              </a:p>
            </p:txBody>
          </p:sp>
        </mc:Choice>
        <mc:Fallback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82A4C1D3-8D93-4F4D-9478-CBDA79F0C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8352928" cy="2585323"/>
              </a:xfrm>
              <a:prstGeom prst="rect">
                <a:avLst/>
              </a:prstGeom>
              <a:blipFill>
                <a:blip r:embed="rId2"/>
                <a:stretch>
                  <a:fillRect l="-657" t="-117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Slika 8">
            <a:extLst>
              <a:ext uri="{FF2B5EF4-FFF2-40B4-BE49-F238E27FC236}">
                <a16:creationId xmlns:a16="http://schemas.microsoft.com/office/drawing/2014/main" id="{EFDEF42B-71C4-4051-BCD6-F3384CF63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744295"/>
            <a:ext cx="4237694" cy="342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5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A9AEBD2-8698-4DC8-8A32-A8ABA4F788D5}"/>
              </a:ext>
            </a:extLst>
          </p:cNvPr>
          <p:cNvSpPr txBox="1"/>
          <p:nvPr/>
        </p:nvSpPr>
        <p:spPr>
          <a:xfrm>
            <a:off x="611560" y="1886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Zad</a:t>
            </a:r>
            <a:r>
              <a:rPr lang="hr-HR" dirty="0"/>
              <a:t> 1. str 193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89865940-65F0-41D3-B3EA-1A9F564F2D0D}"/>
                  </a:ext>
                </a:extLst>
              </p:cNvPr>
              <p:cNvSpPr txBox="1"/>
              <p:nvPr/>
            </p:nvSpPr>
            <p:spPr>
              <a:xfrm>
                <a:off x="395536" y="764704"/>
                <a:ext cx="8352928" cy="2221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hr-H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r-HR" dirty="0"/>
              </a:p>
              <a:p>
                <a:pPr/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r-HR" dirty="0"/>
              </a:p>
              <a:p>
                <a:pPr/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:endParaRPr lang="hr-HR" b="0" dirty="0">
                  <a:ea typeface="Cambria Math" panose="02040503050406030204" pitchFamily="18" charset="0"/>
                </a:endParaRPr>
              </a:p>
              <a:p>
                <a:endParaRPr lang="hr-HR" dirty="0"/>
              </a:p>
            </p:txBody>
          </p:sp>
        </mc:Choice>
        <mc:Fallback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89865940-65F0-41D3-B3EA-1A9F564F2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8352928" cy="2221827"/>
              </a:xfrm>
              <a:prstGeom prst="rect">
                <a:avLst/>
              </a:prstGeom>
              <a:blipFill>
                <a:blip r:embed="rId2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niOkvir 7">
                <a:extLst>
                  <a:ext uri="{FF2B5EF4-FFF2-40B4-BE49-F238E27FC236}">
                    <a16:creationId xmlns:a16="http://schemas.microsoft.com/office/drawing/2014/main" id="{82A4C1D3-8D93-4F4D-9478-CBDA79F0C5A3}"/>
                  </a:ext>
                </a:extLst>
              </p:cNvPr>
              <p:cNvSpPr txBox="1"/>
              <p:nvPr/>
            </p:nvSpPr>
            <p:spPr>
              <a:xfrm>
                <a:off x="395536" y="2136338"/>
                <a:ext cx="8352928" cy="331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sr-Latn-R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r-HR" dirty="0">
                  <a:ea typeface="Cambria Math" panose="02040503050406030204" pitchFamily="18" charset="0"/>
                </a:endParaRPr>
              </a:p>
              <a:p>
                <a:endParaRPr lang="hr-HR" b="0" dirty="0">
                  <a:ea typeface="Cambria Math" panose="02040503050406030204" pitchFamily="18" charset="0"/>
                </a:endParaRPr>
              </a:p>
              <a:p>
                <a:endParaRPr lang="hr-HR" b="0" dirty="0">
                  <a:ea typeface="Cambria Math" panose="02040503050406030204" pitchFamily="18" charset="0"/>
                </a:endParaRPr>
              </a:p>
              <a:p>
                <a:endParaRPr lang="hr-HR" b="0" dirty="0">
                  <a:ea typeface="Cambria Math" panose="02040503050406030204" pitchFamily="18" charset="0"/>
                </a:endParaRPr>
              </a:p>
              <a:p>
                <a:endParaRPr lang="hr-HR" dirty="0"/>
              </a:p>
            </p:txBody>
          </p:sp>
        </mc:Choice>
        <mc:Fallback>
          <p:sp>
            <p:nvSpPr>
              <p:cNvPr id="4" name="TekstniOkvir 7">
                <a:extLst>
                  <a:ext uri="{FF2B5EF4-FFF2-40B4-BE49-F238E27FC236}">
                    <a16:creationId xmlns:a16="http://schemas.microsoft.com/office/drawing/2014/main" id="{82A4C1D3-8D93-4F4D-9478-CBDA79F0C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36338"/>
                <a:ext cx="8352928" cy="33100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lika 7">
            <a:extLst>
              <a:ext uri="{FF2B5EF4-FFF2-40B4-BE49-F238E27FC236}">
                <a16:creationId xmlns:a16="http://schemas.microsoft.com/office/drawing/2014/main" id="{2ACD87A6-7BF6-46D6-B580-C8B96CAA7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70" y="764704"/>
            <a:ext cx="5145594" cy="423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7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57CE574-16DD-4E0E-A4EA-F108D906EEEC}"/>
              </a:ext>
            </a:extLst>
          </p:cNvPr>
          <p:cNvSpPr txBox="1"/>
          <p:nvPr/>
        </p:nvSpPr>
        <p:spPr>
          <a:xfrm>
            <a:off x="611560" y="16897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Zad</a:t>
            </a:r>
            <a:r>
              <a:rPr lang="hr-HR" dirty="0"/>
              <a:t> 1. str 193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3960F824-C9CD-471D-9C83-365238BE843D}"/>
                  </a:ext>
                </a:extLst>
              </p:cNvPr>
              <p:cNvSpPr txBox="1"/>
              <p:nvPr/>
            </p:nvSpPr>
            <p:spPr>
              <a:xfrm>
                <a:off x="611560" y="908720"/>
                <a:ext cx="64087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r-HR" dirty="0"/>
                  <a:t>c) sin x= 2 nema rješenja jer 2 nije iz intervala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hr-HR" dirty="0"/>
              </a:p>
            </p:txBody>
          </p:sp>
        </mc:Choice>
        <mc:Fallback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3960F824-C9CD-471D-9C83-365238BE8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08720"/>
                <a:ext cx="6408712" cy="369332"/>
              </a:xfrm>
              <a:prstGeom prst="rect">
                <a:avLst/>
              </a:prstGeom>
              <a:blipFill>
                <a:blip r:embed="rId2"/>
                <a:stretch>
                  <a:fillRect l="-760" t="-126230" b="-18852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2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B40956-164F-974F-92C0-03D3514A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Jednadžba</a:t>
            </a:r>
            <a:r>
              <a:rPr lang="en-US" dirty="0"/>
              <a:t> </a:t>
            </a:r>
            <a:r>
              <a:rPr lang="hr-HR" dirty="0"/>
              <a:t>oblika </a:t>
            </a:r>
            <a:r>
              <a:rPr lang="en-US" dirty="0"/>
              <a:t>cos x = a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7A3F665-B748-3D4F-B9FE-9D5A205B16C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7495"/>
            <a:ext cx="8637628" cy="2027808"/>
          </a:xfrm>
        </p:spPr>
      </p:pic>
    </p:spTree>
    <p:extLst>
      <p:ext uri="{BB962C8B-B14F-4D97-AF65-F5344CB8AC3E}">
        <p14:creationId xmlns:p14="http://schemas.microsoft.com/office/powerpoint/2010/main" val="3298040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2482</TotalTime>
  <Words>770</Words>
  <Application>Microsoft Office PowerPoint</Application>
  <PresentationFormat>Prikaz na zaslonu (4:3)</PresentationFormat>
  <Paragraphs>116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0" baseType="lpstr">
      <vt:lpstr>Calibri</vt:lpstr>
      <vt:lpstr>Cambria Math</vt:lpstr>
      <vt:lpstr>Wingdings 2</vt:lpstr>
      <vt:lpstr>Equity</vt:lpstr>
      <vt:lpstr>Trigonometrijske jednadžbe</vt:lpstr>
      <vt:lpstr>Osnovne trigonometrijske jednadžbe</vt:lpstr>
      <vt:lpstr>Jednadžbe oblika sin x = a</vt:lpstr>
      <vt:lpstr>Primjer 1.</vt:lpstr>
      <vt:lpstr>PowerPoint prezentacija</vt:lpstr>
      <vt:lpstr>PowerPoint prezentacija</vt:lpstr>
      <vt:lpstr>PowerPoint prezentacija</vt:lpstr>
      <vt:lpstr>PowerPoint prezentacija</vt:lpstr>
      <vt:lpstr>Jednadžba oblika cos x = a</vt:lpstr>
      <vt:lpstr>Primjer 2.</vt:lpstr>
      <vt:lpstr>Zad 2. (str. 194)</vt:lpstr>
      <vt:lpstr>PowerPoint prezentacija</vt:lpstr>
      <vt:lpstr>Jednadžbe oblika tg x = a i ctg x = a</vt:lpstr>
      <vt:lpstr>Primjer 3.</vt:lpstr>
      <vt:lpstr>Zadatak 3. (str. 195)</vt:lpstr>
      <vt:lpstr>PowerPoint prezentacija</vt:lpstr>
      <vt:lpstr>PowerPoint prezentacija</vt:lpstr>
      <vt:lpstr>Trigonometrijske jednadžbe koje se svode na osnovne</vt:lpstr>
      <vt:lpstr>Primjer 4.</vt:lpstr>
      <vt:lpstr>PowerPoint prezentacija</vt:lpstr>
      <vt:lpstr>PowerPoint prezentacija</vt:lpstr>
      <vt:lpstr>PowerPoint prezentacija</vt:lpstr>
      <vt:lpstr>PowerPoint prezentacija</vt:lpstr>
      <vt:lpstr>Primjer 5. </vt:lpstr>
      <vt:lpstr>PowerPoint prezentacija</vt:lpstr>
      <vt:lpstr>Domaća zadaća</vt:lpstr>
    </vt:vector>
  </TitlesOfParts>
  <Company>MZOS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Eksponencijalna i logaritamska funkcija u primjeni</dc:title>
  <dc:creator>ucenik</dc:creator>
  <cp:lastModifiedBy>Lidija Blagojević</cp:lastModifiedBy>
  <cp:revision>55</cp:revision>
  <dcterms:created xsi:type="dcterms:W3CDTF">2015-10-13T15:27:48Z</dcterms:created>
  <dcterms:modified xsi:type="dcterms:W3CDTF">2022-01-20T16:10:50Z</dcterms:modified>
</cp:coreProperties>
</file>