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13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r-HR" dirty="0" smtClean="0"/>
              <a:t>Grananje IF-Else</a:t>
            </a:r>
            <a:endParaRPr lang="hr-H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5269325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5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2400" dirty="0"/>
              <a:t>Unesite dva broja</a:t>
            </a:r>
          </a:p>
          <a:p>
            <a:r>
              <a:rPr lang="hr-HR" sz="2400" dirty="0"/>
              <a:t>Ispitati sljedeći logički izraz</a:t>
            </a:r>
          </a:p>
          <a:p>
            <a:r>
              <a:rPr lang="hr-HR" sz="2400" dirty="0">
                <a:solidFill>
                  <a:srgbClr val="FF0000"/>
                </a:solidFill>
              </a:rPr>
              <a:t>a&gt;0 </a:t>
            </a:r>
            <a:r>
              <a:rPr lang="hr-HR" sz="2400" dirty="0" smtClean="0">
                <a:solidFill>
                  <a:srgbClr val="FF0000"/>
                </a:solidFill>
              </a:rPr>
              <a:t>&amp;&amp; </a:t>
            </a:r>
            <a:r>
              <a:rPr lang="hr-HR" sz="2400" dirty="0">
                <a:solidFill>
                  <a:srgbClr val="FF0000"/>
                </a:solidFill>
              </a:rPr>
              <a:t>b&lt;a</a:t>
            </a:r>
          </a:p>
          <a:p>
            <a:r>
              <a:rPr lang="hr-HR" sz="2400" dirty="0"/>
              <a:t>Ako je prethodni izraz ispravan</a:t>
            </a:r>
          </a:p>
          <a:p>
            <a:r>
              <a:rPr lang="hr-HR" sz="2400" dirty="0"/>
              <a:t>Ispisati </a:t>
            </a:r>
            <a:r>
              <a:rPr lang="hr-HR" sz="2400" b="1" dirty="0"/>
              <a:t>TRUE </a:t>
            </a:r>
            <a:r>
              <a:rPr lang="hr-HR" sz="2400" dirty="0"/>
              <a:t>te provjeriti sljedeći </a:t>
            </a:r>
          </a:p>
          <a:p>
            <a:r>
              <a:rPr lang="hr-HR" sz="2400" dirty="0"/>
              <a:t>logički izraz </a:t>
            </a:r>
            <a:r>
              <a:rPr lang="hr-HR" sz="2400" dirty="0">
                <a:solidFill>
                  <a:srgbClr val="FF0000"/>
                </a:solidFill>
              </a:rPr>
              <a:t>a&gt;b </a:t>
            </a:r>
            <a:r>
              <a:rPr lang="hr-HR" sz="2400" dirty="0" smtClean="0">
                <a:solidFill>
                  <a:srgbClr val="FF0000"/>
                </a:solidFill>
              </a:rPr>
              <a:t>|| </a:t>
            </a:r>
            <a:r>
              <a:rPr lang="hr-HR" sz="2400" dirty="0">
                <a:solidFill>
                  <a:srgbClr val="FF0000"/>
                </a:solidFill>
              </a:rPr>
              <a:t>b&gt;0</a:t>
            </a:r>
          </a:p>
          <a:p>
            <a:r>
              <a:rPr lang="hr-HR" sz="2400" dirty="0"/>
              <a:t>u suprotnom ispisati </a:t>
            </a:r>
            <a:r>
              <a:rPr lang="hr-HR" sz="2400" b="1" dirty="0"/>
              <a:t>FALSE</a:t>
            </a:r>
            <a:endParaRPr lang="hr-HR" sz="2400" dirty="0"/>
          </a:p>
          <a:p>
            <a:r>
              <a:rPr lang="hr-HR" sz="2400" dirty="0"/>
              <a:t>Ako je prethodni izraz ispravan</a:t>
            </a:r>
          </a:p>
          <a:p>
            <a:r>
              <a:rPr lang="hr-HR" sz="2400" dirty="0"/>
              <a:t>Ispisati </a:t>
            </a:r>
            <a:r>
              <a:rPr lang="hr-HR" sz="2400" b="1" dirty="0"/>
              <a:t>TRUE </a:t>
            </a:r>
          </a:p>
          <a:p>
            <a:r>
              <a:rPr lang="hr-HR" sz="2400" dirty="0"/>
              <a:t>u suprotnom </a:t>
            </a:r>
            <a:r>
              <a:rPr lang="hr-HR" sz="2400" b="1" dirty="0"/>
              <a:t>FALSE</a:t>
            </a:r>
          </a:p>
          <a:p>
            <a:endParaRPr lang="hr-HR" sz="2400" dirty="0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3733800"/>
            <a:ext cx="3835066" cy="19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30552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5</a:t>
            </a:r>
            <a:endParaRPr lang="hr-HR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476375"/>
            <a:ext cx="5257800" cy="51695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239286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1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Unesi neki prirodan broj i ispiši da li je taj broj djeljiv sa sedam</a:t>
            </a:r>
          </a:p>
          <a:p>
            <a:endParaRPr lang="hr-H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124200"/>
            <a:ext cx="6506725" cy="268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934302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1</a:t>
            </a:r>
            <a:endParaRPr lang="hr-H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2044819"/>
            <a:ext cx="5486400" cy="4010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117430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2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/>
            <a:r>
              <a:rPr lang="hr-HR" dirty="0"/>
              <a:t>Omogućite unos realnog broja i ispitajte da li je broj negativan ili pozitivan.</a:t>
            </a:r>
          </a:p>
          <a:p>
            <a:pPr marL="285750" indent="-285750"/>
            <a:r>
              <a:rPr lang="hr-HR" dirty="0"/>
              <a:t>Ako je pozitivan ispisati </a:t>
            </a:r>
            <a:r>
              <a:rPr lang="hr-HR" b="1" dirty="0"/>
              <a:t>pozitivan</a:t>
            </a:r>
          </a:p>
          <a:p>
            <a:pPr marL="285750" indent="-285750"/>
            <a:r>
              <a:rPr lang="hr-HR" dirty="0"/>
              <a:t>U suprotnom ispisati </a:t>
            </a:r>
            <a:r>
              <a:rPr lang="hr-HR" b="1" dirty="0"/>
              <a:t>negativan</a:t>
            </a:r>
            <a:endParaRPr lang="hr-HR" dirty="0"/>
          </a:p>
          <a:p>
            <a:endParaRPr lang="hr-H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4267200"/>
            <a:ext cx="5251622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652287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2</a:t>
            </a:r>
            <a:endParaRPr lang="hr-H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524000"/>
            <a:ext cx="5748728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633222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3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2400" dirty="0"/>
              <a:t>Unesite dva broja. Pomnožite ih i zbrojite. Ispišite umnožak i zbroj. </a:t>
            </a:r>
          </a:p>
          <a:p>
            <a:r>
              <a:rPr lang="hr-HR" sz="2400" dirty="0"/>
              <a:t>Provjerite  da li su zbroj i umnožak jednaki</a:t>
            </a:r>
          </a:p>
          <a:p>
            <a:r>
              <a:rPr lang="hr-HR" sz="2400" dirty="0"/>
              <a:t>Ako su zbroj i umnožak jednaki ispisati: </a:t>
            </a:r>
            <a:r>
              <a:rPr lang="hr-HR" sz="2400" b="1" dirty="0"/>
              <a:t>umnozak i zbroj 2 broja su jednaki </a:t>
            </a:r>
            <a:r>
              <a:rPr lang="hr-HR" sz="2400" dirty="0"/>
              <a:t> </a:t>
            </a:r>
          </a:p>
          <a:p>
            <a:r>
              <a:rPr lang="hr-HR" sz="2400" dirty="0"/>
              <a:t>U suprotnom ispisati:</a:t>
            </a:r>
          </a:p>
          <a:p>
            <a:r>
              <a:rPr lang="hr-HR" sz="2400" b="1" dirty="0"/>
              <a:t>Umnozak i zbroj 2 broja su razliciti</a:t>
            </a:r>
          </a:p>
          <a:p>
            <a:endParaRPr lang="hr-HR" sz="24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4495800"/>
            <a:ext cx="396240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77781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3</a:t>
            </a:r>
            <a:endParaRPr lang="hr-H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1505802"/>
            <a:ext cx="6248400" cy="50879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50842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4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r-HR" dirty="0"/>
              <a:t>Unesite broj. Ako je unesen </a:t>
            </a:r>
            <a:r>
              <a:rPr lang="hr-HR" b="1" dirty="0"/>
              <a:t>broj 1 </a:t>
            </a:r>
            <a:r>
              <a:rPr lang="hr-HR" dirty="0"/>
              <a:t>omogući operaciju </a:t>
            </a:r>
            <a:r>
              <a:rPr lang="hr-HR" b="1" dirty="0"/>
              <a:t>zbrajanja dva broja </a:t>
            </a:r>
            <a:r>
              <a:rPr lang="hr-HR" dirty="0"/>
              <a:t>i ispiši zbroj; </a:t>
            </a:r>
          </a:p>
          <a:p>
            <a:pPr marL="0" indent="0">
              <a:buNone/>
            </a:pPr>
            <a:r>
              <a:rPr lang="hr-HR" dirty="0"/>
              <a:t>Unosom bilo kojeg drugog broja omogući  operaciju množenja dva broja</a:t>
            </a:r>
          </a:p>
          <a:p>
            <a:pPr marL="0" indent="0">
              <a:buNone/>
            </a:pPr>
            <a:r>
              <a:rPr lang="hr-HR" dirty="0"/>
              <a:t>i ispiši umnožak</a:t>
            </a:r>
          </a:p>
          <a:p>
            <a:endParaRPr lang="hr-HR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4038600"/>
            <a:ext cx="4213013" cy="2128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627392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4</a:t>
            </a:r>
            <a:endParaRPr lang="hr-HR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1371600"/>
            <a:ext cx="4953000" cy="5020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452411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176</Words>
  <Application>Microsoft Office PowerPoint</Application>
  <PresentationFormat>On-screen Show (4:3)</PresentationFormat>
  <Paragraphs>33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Grananje IF-Else</vt:lpstr>
      <vt:lpstr>Zadatak 1</vt:lpstr>
      <vt:lpstr>Zadatak 1</vt:lpstr>
      <vt:lpstr>Zadatak 2</vt:lpstr>
      <vt:lpstr>Zadatak 2</vt:lpstr>
      <vt:lpstr>Zadatak 3</vt:lpstr>
      <vt:lpstr>Zadatak 3</vt:lpstr>
      <vt:lpstr>Zadatak 4</vt:lpstr>
      <vt:lpstr>Zadatak 4</vt:lpstr>
      <vt:lpstr>Zadatak 5</vt:lpstr>
      <vt:lpstr>Zadatak 5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Grananje IF-Else</dc:title>
  <dc:creator>zohercigo</dc:creator>
  <cp:lastModifiedBy>zoran</cp:lastModifiedBy>
  <cp:revision>3</cp:revision>
  <dcterms:created xsi:type="dcterms:W3CDTF">2006-08-16T00:00:00Z</dcterms:created>
  <dcterms:modified xsi:type="dcterms:W3CDTF">2017-01-20T16:17:09Z</dcterms:modified>
</cp:coreProperties>
</file>