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0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Dvodimenzionalna polja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7031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i ispisati dvodimenzionalni niz - matricu nxn. Zatim ispisati članove niza koji su na glavnoj dijagonali.</a:t>
            </a:r>
            <a:endParaRPr lang="hr-HR" dirty="0"/>
          </a:p>
        </p:txBody>
      </p:sp>
      <p:pic>
        <p:nvPicPr>
          <p:cNvPr id="9218" name="Picture 2" descr="http://www.znanje.org/knjige/computer/cpp/n/109cpp/109_izvedi/109110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76600"/>
            <a:ext cx="5743402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31"/>
            <a:ext cx="8229600" cy="1143000"/>
          </a:xfrm>
        </p:spPr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90600"/>
            <a:ext cx="5715000" cy="5549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15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Učit</a:t>
            </a:r>
            <a:r>
              <a:rPr lang="hr-HR" dirty="0" smtClean="0"/>
              <a:t>a</a:t>
            </a:r>
            <a:r>
              <a:rPr lang="it-IT" dirty="0" smtClean="0"/>
              <a:t>t</a:t>
            </a:r>
            <a:r>
              <a:rPr lang="hr-HR" dirty="0" smtClean="0"/>
              <a:t>i</a:t>
            </a:r>
            <a:r>
              <a:rPr lang="it-IT" dirty="0" smtClean="0"/>
              <a:t> </a:t>
            </a:r>
            <a:r>
              <a:rPr lang="it-IT" dirty="0"/>
              <a:t>i ispisati dvodimenzionalni niz - matricu 2x3.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054681"/>
            <a:ext cx="4502778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174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45656"/>
            <a:ext cx="5334000" cy="5154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005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Učitati dvodimenzionalni niz. Ispisati parne članove matrice.</a:t>
            </a:r>
            <a:endParaRPr lang="hr-HR" dirty="0"/>
          </a:p>
        </p:txBody>
      </p:sp>
      <p:pic>
        <p:nvPicPr>
          <p:cNvPr id="3074" name="Picture 2" descr="http://www.znanje.org/knjige/computer/cpp/n/109cpp/109_izvedi/1091101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95600"/>
            <a:ext cx="4410028" cy="328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66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12459"/>
            <a:ext cx="6324600" cy="5408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282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dvodimenzionalni niz. Ispisati članove matrice sa indeksom reda koji je djeljiv sa 3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5122" name="Picture 2" descr="http://www.znanje.org/knjige/computer/cpp/n/109cpp/109_izvedi/1091101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63922"/>
            <a:ext cx="4876800" cy="3038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893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Zadatak 3</a:t>
            </a:r>
            <a:br>
              <a:rPr lang="hr-HR" dirty="0" smtClean="0"/>
            </a:b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75271"/>
            <a:ext cx="5324475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07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dvodimenzionalni niz. Ispisati članove matrice sa istim indeksom reda i kolone (i=j).</a:t>
            </a:r>
            <a:endParaRPr lang="hr-HR" dirty="0"/>
          </a:p>
        </p:txBody>
      </p:sp>
      <p:pic>
        <p:nvPicPr>
          <p:cNvPr id="7170" name="Picture 2" descr="http://www.znanje.org/knjige/computer/cpp/n/109cpp/109_izvedi/1091102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760260"/>
            <a:ext cx="5257800" cy="332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6994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59188"/>
            <a:ext cx="5362575" cy="559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84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On-screen Show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Dvodimenzionalna polja</vt:lpstr>
      <vt:lpstr>Zadatak 1</vt:lpstr>
      <vt:lpstr>Zadatak 1</vt:lpstr>
      <vt:lpstr>Zadatak 2</vt:lpstr>
      <vt:lpstr>Zadatak 2</vt:lpstr>
      <vt:lpstr>Zadatak 3</vt:lpstr>
      <vt:lpstr>Zadatak 3 </vt:lpstr>
      <vt:lpstr>Zadatak 4</vt:lpstr>
      <vt:lpstr>Zadatak 4</vt:lpstr>
      <vt:lpstr>Zadatak 5</vt:lpstr>
      <vt:lpstr>Zadatak 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Dvodimenzionalna polja</dc:title>
  <dc:creator>zohercigo</dc:creator>
  <cp:lastModifiedBy>zoran</cp:lastModifiedBy>
  <cp:revision>1</cp:revision>
  <dcterms:created xsi:type="dcterms:W3CDTF">2006-08-16T00:00:00Z</dcterms:created>
  <dcterms:modified xsi:type="dcterms:W3CDTF">2017-01-20T17:47:44Z</dcterms:modified>
</cp:coreProperties>
</file>