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F51CF-5515-4414-91B2-3A2F3F85074E}" v="11" dt="2021-02-27T15:42:00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36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024F51CF-5515-4414-91B2-3A2F3F85074E}"/>
    <pc:docChg chg="undo redo custSel addSld delSld modSld">
      <pc:chgData name="Lidija Blagojević" userId="dd34498d-c5cb-4820-b009-9f6aab0b2998" providerId="ADAL" clId="{024F51CF-5515-4414-91B2-3A2F3F85074E}" dt="2021-02-27T15:45:33.422" v="1005" actId="20577"/>
      <pc:docMkLst>
        <pc:docMk/>
      </pc:docMkLst>
      <pc:sldChg chg="addSp delSp modSp new mod">
        <pc:chgData name="Lidija Blagojević" userId="dd34498d-c5cb-4820-b009-9f6aab0b2998" providerId="ADAL" clId="{024F51CF-5515-4414-91B2-3A2F3F85074E}" dt="2021-02-27T13:05:54.301" v="50" actId="1076"/>
        <pc:sldMkLst>
          <pc:docMk/>
          <pc:sldMk cId="407624551" sldId="257"/>
        </pc:sldMkLst>
        <pc:spChg chg="mod">
          <ac:chgData name="Lidija Blagojević" userId="dd34498d-c5cb-4820-b009-9f6aab0b2998" providerId="ADAL" clId="{024F51CF-5515-4414-91B2-3A2F3F85074E}" dt="2021-02-27T13:00:16.338" v="43" actId="20577"/>
          <ac:spMkLst>
            <pc:docMk/>
            <pc:sldMk cId="407624551" sldId="257"/>
            <ac:spMk id="2" creationId="{0CC81D70-C08A-4528-B8E0-CD6F8A290BD2}"/>
          </ac:spMkLst>
        </pc:spChg>
        <pc:spChg chg="del">
          <ac:chgData name="Lidija Blagojević" userId="dd34498d-c5cb-4820-b009-9f6aab0b2998" providerId="ADAL" clId="{024F51CF-5515-4414-91B2-3A2F3F85074E}" dt="2021-02-27T13:05:14.098" v="44" actId="22"/>
          <ac:spMkLst>
            <pc:docMk/>
            <pc:sldMk cId="407624551" sldId="257"/>
            <ac:spMk id="3" creationId="{C0A5AC66-36DD-4376-9346-69D69CBB7E24}"/>
          </ac:spMkLst>
        </pc:spChg>
        <pc:picChg chg="add mod ord">
          <ac:chgData name="Lidija Blagojević" userId="dd34498d-c5cb-4820-b009-9f6aab0b2998" providerId="ADAL" clId="{024F51CF-5515-4414-91B2-3A2F3F85074E}" dt="2021-02-27T13:05:50.857" v="49" actId="14100"/>
          <ac:picMkLst>
            <pc:docMk/>
            <pc:sldMk cId="407624551" sldId="257"/>
            <ac:picMk id="5" creationId="{A73AB428-5146-4583-A980-C9A232FC306D}"/>
          </ac:picMkLst>
        </pc:picChg>
        <pc:picChg chg="add mod">
          <ac:chgData name="Lidija Blagojević" userId="dd34498d-c5cb-4820-b009-9f6aab0b2998" providerId="ADAL" clId="{024F51CF-5515-4414-91B2-3A2F3F85074E}" dt="2021-02-27T13:05:54.301" v="50" actId="1076"/>
          <ac:picMkLst>
            <pc:docMk/>
            <pc:sldMk cId="407624551" sldId="257"/>
            <ac:picMk id="7" creationId="{C4B643ED-6F36-49A9-BDD4-C6BE222DAE83}"/>
          </ac:picMkLst>
        </pc:picChg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3144974369" sldId="257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1547178538" sldId="258"/>
        </pc:sldMkLst>
      </pc:sldChg>
      <pc:sldChg chg="delSp modSp new mod">
        <pc:chgData name="Lidija Blagojević" userId="dd34498d-c5cb-4820-b009-9f6aab0b2998" providerId="ADAL" clId="{024F51CF-5515-4414-91B2-3A2F3F85074E}" dt="2021-02-27T13:07:10.171" v="124" actId="20577"/>
        <pc:sldMkLst>
          <pc:docMk/>
          <pc:sldMk cId="2050874317" sldId="258"/>
        </pc:sldMkLst>
        <pc:spChg chg="del">
          <ac:chgData name="Lidija Blagojević" userId="dd34498d-c5cb-4820-b009-9f6aab0b2998" providerId="ADAL" clId="{024F51CF-5515-4414-91B2-3A2F3F85074E}" dt="2021-02-27T13:07:05.607" v="123" actId="478"/>
          <ac:spMkLst>
            <pc:docMk/>
            <pc:sldMk cId="2050874317" sldId="258"/>
            <ac:spMk id="2" creationId="{B9A669DF-6073-4DFC-8DE6-89151243F0E0}"/>
          </ac:spMkLst>
        </pc:spChg>
        <pc:spChg chg="mod">
          <ac:chgData name="Lidija Blagojević" userId="dd34498d-c5cb-4820-b009-9f6aab0b2998" providerId="ADAL" clId="{024F51CF-5515-4414-91B2-3A2F3F85074E}" dt="2021-02-27T13:07:10.171" v="124" actId="20577"/>
          <ac:spMkLst>
            <pc:docMk/>
            <pc:sldMk cId="2050874317" sldId="258"/>
            <ac:spMk id="3" creationId="{A2A150B8-9634-442E-B1FF-EF87C4DED070}"/>
          </ac:spMkLst>
        </pc:spChg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24411423" sldId="259"/>
        </pc:sldMkLst>
      </pc:sldChg>
      <pc:sldChg chg="addSp delSp modSp new mod">
        <pc:chgData name="Lidija Blagojević" userId="dd34498d-c5cb-4820-b009-9f6aab0b2998" providerId="ADAL" clId="{024F51CF-5515-4414-91B2-3A2F3F85074E}" dt="2021-02-27T13:08:27.662" v="152" actId="14100"/>
        <pc:sldMkLst>
          <pc:docMk/>
          <pc:sldMk cId="3089978919" sldId="259"/>
        </pc:sldMkLst>
        <pc:spChg chg="mod">
          <ac:chgData name="Lidija Blagojević" userId="dd34498d-c5cb-4820-b009-9f6aab0b2998" providerId="ADAL" clId="{024F51CF-5515-4414-91B2-3A2F3F85074E}" dt="2021-02-27T13:07:25.532" v="149" actId="20577"/>
          <ac:spMkLst>
            <pc:docMk/>
            <pc:sldMk cId="3089978919" sldId="259"/>
            <ac:spMk id="2" creationId="{D6FF679E-5C67-442C-A0AF-BC3FC6B43F83}"/>
          </ac:spMkLst>
        </pc:spChg>
        <pc:spChg chg="del">
          <ac:chgData name="Lidija Blagojević" userId="dd34498d-c5cb-4820-b009-9f6aab0b2998" providerId="ADAL" clId="{024F51CF-5515-4414-91B2-3A2F3F85074E}" dt="2021-02-27T13:08:19.754" v="150" actId="22"/>
          <ac:spMkLst>
            <pc:docMk/>
            <pc:sldMk cId="3089978919" sldId="259"/>
            <ac:spMk id="3" creationId="{D58869C4-9D33-4EC1-A0EF-E9F40A1B6D89}"/>
          </ac:spMkLst>
        </pc:spChg>
        <pc:picChg chg="add mod ord">
          <ac:chgData name="Lidija Blagojević" userId="dd34498d-c5cb-4820-b009-9f6aab0b2998" providerId="ADAL" clId="{024F51CF-5515-4414-91B2-3A2F3F85074E}" dt="2021-02-27T13:08:27.662" v="152" actId="14100"/>
          <ac:picMkLst>
            <pc:docMk/>
            <pc:sldMk cId="3089978919" sldId="259"/>
            <ac:picMk id="5" creationId="{95BDD280-4DDD-44E2-ACA5-CF58274999B6}"/>
          </ac:picMkLst>
        </pc:picChg>
      </pc:sldChg>
      <pc:sldChg chg="addSp delSp modSp new mod">
        <pc:chgData name="Lidija Blagojević" userId="dd34498d-c5cb-4820-b009-9f6aab0b2998" providerId="ADAL" clId="{024F51CF-5515-4414-91B2-3A2F3F85074E}" dt="2021-02-27T13:10:38.641" v="184" actId="1076"/>
        <pc:sldMkLst>
          <pc:docMk/>
          <pc:sldMk cId="2816393052" sldId="260"/>
        </pc:sldMkLst>
        <pc:spChg chg="mod">
          <ac:chgData name="Lidija Blagojević" userId="dd34498d-c5cb-4820-b009-9f6aab0b2998" providerId="ADAL" clId="{024F51CF-5515-4414-91B2-3A2F3F85074E}" dt="2021-02-27T13:08:55.634" v="176" actId="20577"/>
          <ac:spMkLst>
            <pc:docMk/>
            <pc:sldMk cId="2816393052" sldId="260"/>
            <ac:spMk id="2" creationId="{616EB98B-4D10-4252-9784-3FA2EAF38CE0}"/>
          </ac:spMkLst>
        </pc:spChg>
        <pc:spChg chg="del">
          <ac:chgData name="Lidija Blagojević" userId="dd34498d-c5cb-4820-b009-9f6aab0b2998" providerId="ADAL" clId="{024F51CF-5515-4414-91B2-3A2F3F85074E}" dt="2021-02-27T13:09:54.949" v="177" actId="22"/>
          <ac:spMkLst>
            <pc:docMk/>
            <pc:sldMk cId="2816393052" sldId="260"/>
            <ac:spMk id="3" creationId="{2282B9B4-362F-42B5-B275-B57A5D227E3D}"/>
          </ac:spMkLst>
        </pc:spChg>
        <pc:picChg chg="add mod ord">
          <ac:chgData name="Lidija Blagojević" userId="dd34498d-c5cb-4820-b009-9f6aab0b2998" providerId="ADAL" clId="{024F51CF-5515-4414-91B2-3A2F3F85074E}" dt="2021-02-27T13:10:38.641" v="184" actId="1076"/>
          <ac:picMkLst>
            <pc:docMk/>
            <pc:sldMk cId="2816393052" sldId="260"/>
            <ac:picMk id="5" creationId="{DA09463E-1136-41CF-8816-7050B1213A47}"/>
          </ac:picMkLst>
        </pc:picChg>
        <pc:picChg chg="add del mod">
          <ac:chgData name="Lidija Blagojević" userId="dd34498d-c5cb-4820-b009-9f6aab0b2998" providerId="ADAL" clId="{024F51CF-5515-4414-91B2-3A2F3F85074E}" dt="2021-02-27T13:10:31.407" v="182" actId="21"/>
          <ac:picMkLst>
            <pc:docMk/>
            <pc:sldMk cId="2816393052" sldId="260"/>
            <ac:picMk id="7" creationId="{2989D2F4-BC74-448A-A3BD-4FF96AE986F2}"/>
          </ac:picMkLst>
        </pc:picChg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3965310088" sldId="260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1314229916" sldId="261"/>
        </pc:sldMkLst>
      </pc:sldChg>
      <pc:sldChg chg="addSp delSp modSp new mod">
        <pc:chgData name="Lidija Blagojević" userId="dd34498d-c5cb-4820-b009-9f6aab0b2998" providerId="ADAL" clId="{024F51CF-5515-4414-91B2-3A2F3F85074E}" dt="2021-02-27T13:11:01.191" v="213" actId="14100"/>
        <pc:sldMkLst>
          <pc:docMk/>
          <pc:sldMk cId="3447945154" sldId="261"/>
        </pc:sldMkLst>
        <pc:spChg chg="mod">
          <ac:chgData name="Lidija Blagojević" userId="dd34498d-c5cb-4820-b009-9f6aab0b2998" providerId="ADAL" clId="{024F51CF-5515-4414-91B2-3A2F3F85074E}" dt="2021-02-27T13:10:51.099" v="210" actId="20577"/>
          <ac:spMkLst>
            <pc:docMk/>
            <pc:sldMk cId="3447945154" sldId="261"/>
            <ac:spMk id="2" creationId="{3CA4F25E-E3D1-4ACE-96A8-4405620136A3}"/>
          </ac:spMkLst>
        </pc:spChg>
        <pc:spChg chg="del">
          <ac:chgData name="Lidija Blagojević" userId="dd34498d-c5cb-4820-b009-9f6aab0b2998" providerId="ADAL" clId="{024F51CF-5515-4414-91B2-3A2F3F85074E}" dt="2021-02-27T13:10:53.279" v="211"/>
          <ac:spMkLst>
            <pc:docMk/>
            <pc:sldMk cId="3447945154" sldId="261"/>
            <ac:spMk id="3" creationId="{3F815A55-43E3-4838-986D-83DBB6075FD4}"/>
          </ac:spMkLst>
        </pc:spChg>
        <pc:picChg chg="add mod">
          <ac:chgData name="Lidija Blagojević" userId="dd34498d-c5cb-4820-b009-9f6aab0b2998" providerId="ADAL" clId="{024F51CF-5515-4414-91B2-3A2F3F85074E}" dt="2021-02-27T13:11:01.191" v="213" actId="14100"/>
          <ac:picMkLst>
            <pc:docMk/>
            <pc:sldMk cId="3447945154" sldId="261"/>
            <ac:picMk id="4" creationId="{1341AD5B-7EEE-42D5-ADB3-1D8BC4AB030E}"/>
          </ac:picMkLst>
        </pc:picChg>
      </pc:sldChg>
      <pc:sldChg chg="addSp modSp new mod">
        <pc:chgData name="Lidija Blagojević" userId="dd34498d-c5cb-4820-b009-9f6aab0b2998" providerId="ADAL" clId="{024F51CF-5515-4414-91B2-3A2F3F85074E}" dt="2021-02-27T13:22:31.768" v="392" actId="13926"/>
        <pc:sldMkLst>
          <pc:docMk/>
          <pc:sldMk cId="751318033" sldId="262"/>
        </pc:sldMkLst>
        <pc:spChg chg="mod">
          <ac:chgData name="Lidija Blagojević" userId="dd34498d-c5cb-4820-b009-9f6aab0b2998" providerId="ADAL" clId="{024F51CF-5515-4414-91B2-3A2F3F85074E}" dt="2021-02-27T13:11:16.592" v="240" actId="20577"/>
          <ac:spMkLst>
            <pc:docMk/>
            <pc:sldMk cId="751318033" sldId="262"/>
            <ac:spMk id="2" creationId="{BA086F65-8792-43F4-B4B9-12163938D1F3}"/>
          </ac:spMkLst>
        </pc:spChg>
        <pc:spChg chg="mod">
          <ac:chgData name="Lidija Blagojević" userId="dd34498d-c5cb-4820-b009-9f6aab0b2998" providerId="ADAL" clId="{024F51CF-5515-4414-91B2-3A2F3F85074E}" dt="2021-02-27T13:22:03.032" v="390" actId="13926"/>
          <ac:spMkLst>
            <pc:docMk/>
            <pc:sldMk cId="751318033" sldId="262"/>
            <ac:spMk id="3" creationId="{F747AA3E-F23F-40E1-9ABA-11387F3C9E7B}"/>
          </ac:spMkLst>
        </pc:spChg>
        <pc:spChg chg="add mod">
          <ac:chgData name="Lidija Blagojević" userId="dd34498d-c5cb-4820-b009-9f6aab0b2998" providerId="ADAL" clId="{024F51CF-5515-4414-91B2-3A2F3F85074E}" dt="2021-02-27T13:22:31.768" v="392" actId="13926"/>
          <ac:spMkLst>
            <pc:docMk/>
            <pc:sldMk cId="751318033" sldId="262"/>
            <ac:spMk id="8" creationId="{CC28EE06-FD67-47A3-AAE8-7812453ABA4C}"/>
          </ac:spMkLst>
        </pc:spChg>
        <pc:picChg chg="add mod">
          <ac:chgData name="Lidija Blagojević" userId="dd34498d-c5cb-4820-b009-9f6aab0b2998" providerId="ADAL" clId="{024F51CF-5515-4414-91B2-3A2F3F85074E}" dt="2021-02-27T13:12:22.740" v="258" actId="1076"/>
          <ac:picMkLst>
            <pc:docMk/>
            <pc:sldMk cId="751318033" sldId="262"/>
            <ac:picMk id="5" creationId="{467181A5-5205-4608-8455-77E8B3DFCF04}"/>
          </ac:picMkLst>
        </pc:picChg>
        <pc:picChg chg="add mod">
          <ac:chgData name="Lidija Blagojević" userId="dd34498d-c5cb-4820-b009-9f6aab0b2998" providerId="ADAL" clId="{024F51CF-5515-4414-91B2-3A2F3F85074E}" dt="2021-02-27T13:13:28.717" v="262" actId="1076"/>
          <ac:picMkLst>
            <pc:docMk/>
            <pc:sldMk cId="751318033" sldId="262"/>
            <ac:picMk id="7" creationId="{F144113F-29CC-460D-ACBA-EF51A3D1EF8F}"/>
          </ac:picMkLst>
        </pc:picChg>
      </pc:sldChg>
      <pc:sldChg chg="addSp modSp new mod">
        <pc:chgData name="Lidija Blagojević" userId="dd34498d-c5cb-4820-b009-9f6aab0b2998" providerId="ADAL" clId="{024F51CF-5515-4414-91B2-3A2F3F85074E}" dt="2021-02-27T13:22:54.451" v="398" actId="20577"/>
        <pc:sldMkLst>
          <pc:docMk/>
          <pc:sldMk cId="3171222225" sldId="263"/>
        </pc:sldMkLst>
        <pc:spChg chg="mod">
          <ac:chgData name="Lidija Blagojević" userId="dd34498d-c5cb-4820-b009-9f6aab0b2998" providerId="ADAL" clId="{024F51CF-5515-4414-91B2-3A2F3F85074E}" dt="2021-02-27T13:15:11.515" v="363" actId="404"/>
          <ac:spMkLst>
            <pc:docMk/>
            <pc:sldMk cId="3171222225" sldId="263"/>
            <ac:spMk id="2" creationId="{D67DC472-0871-4541-8AF1-9DB5BC2F3960}"/>
          </ac:spMkLst>
        </pc:spChg>
        <pc:spChg chg="mod">
          <ac:chgData name="Lidija Blagojević" userId="dd34498d-c5cb-4820-b009-9f6aab0b2998" providerId="ADAL" clId="{024F51CF-5515-4414-91B2-3A2F3F85074E}" dt="2021-02-27T13:22:15.782" v="391" actId="13926"/>
          <ac:spMkLst>
            <pc:docMk/>
            <pc:sldMk cId="3171222225" sldId="263"/>
            <ac:spMk id="3" creationId="{464889C6-7A70-43E1-ABB0-F03B32CFD59F}"/>
          </ac:spMkLst>
        </pc:spChg>
        <pc:spChg chg="add mod">
          <ac:chgData name="Lidija Blagojević" userId="dd34498d-c5cb-4820-b009-9f6aab0b2998" providerId="ADAL" clId="{024F51CF-5515-4414-91B2-3A2F3F85074E}" dt="2021-02-27T13:22:54.451" v="398" actId="20577"/>
          <ac:spMkLst>
            <pc:docMk/>
            <pc:sldMk cId="3171222225" sldId="263"/>
            <ac:spMk id="8" creationId="{88603901-2621-4F87-A4A2-7FEEBE402445}"/>
          </ac:spMkLst>
        </pc:spChg>
        <pc:picChg chg="add mod">
          <ac:chgData name="Lidija Blagojević" userId="dd34498d-c5cb-4820-b009-9f6aab0b2998" providerId="ADAL" clId="{024F51CF-5515-4414-91B2-3A2F3F85074E}" dt="2021-02-27T13:16:51.442" v="388" actId="1076"/>
          <ac:picMkLst>
            <pc:docMk/>
            <pc:sldMk cId="3171222225" sldId="263"/>
            <ac:picMk id="5" creationId="{6F9728C0-2DCC-49E6-A3EB-390ACF7543C3}"/>
          </ac:picMkLst>
        </pc:picChg>
        <pc:picChg chg="add mod">
          <ac:chgData name="Lidija Blagojević" userId="dd34498d-c5cb-4820-b009-9f6aab0b2998" providerId="ADAL" clId="{024F51CF-5515-4414-91B2-3A2F3F85074E}" dt="2021-02-27T13:16:56.842" v="389" actId="1076"/>
          <ac:picMkLst>
            <pc:docMk/>
            <pc:sldMk cId="3171222225" sldId="263"/>
            <ac:picMk id="7" creationId="{7204AD02-973B-40A6-A707-478CC9075C94}"/>
          </ac:picMkLst>
        </pc:picChg>
      </pc:sldChg>
      <pc:sldChg chg="addSp modSp new mod">
        <pc:chgData name="Lidija Blagojević" userId="dd34498d-c5cb-4820-b009-9f6aab0b2998" providerId="ADAL" clId="{024F51CF-5515-4414-91B2-3A2F3F85074E}" dt="2021-02-27T13:32:34.530" v="425" actId="1076"/>
        <pc:sldMkLst>
          <pc:docMk/>
          <pc:sldMk cId="3504643893" sldId="264"/>
        </pc:sldMkLst>
        <pc:spChg chg="mod">
          <ac:chgData name="Lidija Blagojević" userId="dd34498d-c5cb-4820-b009-9f6aab0b2998" providerId="ADAL" clId="{024F51CF-5515-4414-91B2-3A2F3F85074E}" dt="2021-02-27T13:25:29.312" v="405" actId="404"/>
          <ac:spMkLst>
            <pc:docMk/>
            <pc:sldMk cId="3504643893" sldId="264"/>
            <ac:spMk id="2" creationId="{9036913A-2829-44DD-B792-66F61D99077C}"/>
          </ac:spMkLst>
        </pc:spChg>
        <pc:spChg chg="mod">
          <ac:chgData name="Lidija Blagojević" userId="dd34498d-c5cb-4820-b009-9f6aab0b2998" providerId="ADAL" clId="{024F51CF-5515-4414-91B2-3A2F3F85074E}" dt="2021-02-27T13:31:15.024" v="413" actId="5793"/>
          <ac:spMkLst>
            <pc:docMk/>
            <pc:sldMk cId="3504643893" sldId="264"/>
            <ac:spMk id="3" creationId="{52C36DAB-6F63-4DFF-A9A0-5A1C2191AB42}"/>
          </ac:spMkLst>
        </pc:spChg>
        <pc:picChg chg="add mod">
          <ac:chgData name="Lidija Blagojević" userId="dd34498d-c5cb-4820-b009-9f6aab0b2998" providerId="ADAL" clId="{024F51CF-5515-4414-91B2-3A2F3F85074E}" dt="2021-02-27T13:31:23.305" v="415" actId="1076"/>
          <ac:picMkLst>
            <pc:docMk/>
            <pc:sldMk cId="3504643893" sldId="264"/>
            <ac:picMk id="5" creationId="{B93BF430-FC81-458B-ACB0-12A85AB6EE30}"/>
          </ac:picMkLst>
        </pc:picChg>
        <pc:picChg chg="add mod">
          <ac:chgData name="Lidija Blagojević" userId="dd34498d-c5cb-4820-b009-9f6aab0b2998" providerId="ADAL" clId="{024F51CF-5515-4414-91B2-3A2F3F85074E}" dt="2021-02-27T13:32:34.530" v="425" actId="1076"/>
          <ac:picMkLst>
            <pc:docMk/>
            <pc:sldMk cId="3504643893" sldId="264"/>
            <ac:picMk id="7" creationId="{0C3C207A-CCE1-49F3-A46C-F4368C704C9A}"/>
          </ac:picMkLst>
        </pc:picChg>
        <pc:picChg chg="add mod">
          <ac:chgData name="Lidija Blagojević" userId="dd34498d-c5cb-4820-b009-9f6aab0b2998" providerId="ADAL" clId="{024F51CF-5515-4414-91B2-3A2F3F85074E}" dt="2021-02-27T13:32:27.803" v="423" actId="1076"/>
          <ac:picMkLst>
            <pc:docMk/>
            <pc:sldMk cId="3504643893" sldId="264"/>
            <ac:picMk id="9" creationId="{EA8A04A0-27BA-42F3-8FAD-ABDB9D519FFB}"/>
          </ac:picMkLst>
        </pc:picChg>
      </pc:sldChg>
      <pc:sldChg chg="addSp modSp new mod">
        <pc:chgData name="Lidija Blagojević" userId="dd34498d-c5cb-4820-b009-9f6aab0b2998" providerId="ADAL" clId="{024F51CF-5515-4414-91B2-3A2F3F85074E}" dt="2021-02-27T13:58:48.903" v="553" actId="14100"/>
        <pc:sldMkLst>
          <pc:docMk/>
          <pc:sldMk cId="1342459293" sldId="265"/>
        </pc:sldMkLst>
        <pc:spChg chg="mod">
          <ac:chgData name="Lidija Blagojević" userId="dd34498d-c5cb-4820-b009-9f6aab0b2998" providerId="ADAL" clId="{024F51CF-5515-4414-91B2-3A2F3F85074E}" dt="2021-02-27T13:33:22.376" v="429" actId="404"/>
          <ac:spMkLst>
            <pc:docMk/>
            <pc:sldMk cId="1342459293" sldId="265"/>
            <ac:spMk id="2" creationId="{461EEC08-D7B6-453B-A53C-0DF00B177673}"/>
          </ac:spMkLst>
        </pc:spChg>
        <pc:spChg chg="mod">
          <ac:chgData name="Lidija Blagojević" userId="dd34498d-c5cb-4820-b009-9f6aab0b2998" providerId="ADAL" clId="{024F51CF-5515-4414-91B2-3A2F3F85074E}" dt="2021-02-27T13:33:52.505" v="437" actId="20577"/>
          <ac:spMkLst>
            <pc:docMk/>
            <pc:sldMk cId="1342459293" sldId="265"/>
            <ac:spMk id="3" creationId="{36F32CEE-05CF-4749-85E8-154079DA880D}"/>
          </ac:spMkLst>
        </pc:spChg>
        <pc:spChg chg="add mod">
          <ac:chgData name="Lidija Blagojević" userId="dd34498d-c5cb-4820-b009-9f6aab0b2998" providerId="ADAL" clId="{024F51CF-5515-4414-91B2-3A2F3F85074E}" dt="2021-02-27T13:58:48.903" v="553" actId="14100"/>
          <ac:spMkLst>
            <pc:docMk/>
            <pc:sldMk cId="1342459293" sldId="265"/>
            <ac:spMk id="8" creationId="{537E6009-85E3-46C3-B04E-62099E8C5242}"/>
          </ac:spMkLst>
        </pc:spChg>
        <pc:picChg chg="add mod">
          <ac:chgData name="Lidija Blagojević" userId="dd34498d-c5cb-4820-b009-9f6aab0b2998" providerId="ADAL" clId="{024F51CF-5515-4414-91B2-3A2F3F85074E}" dt="2021-02-27T13:34:41.572" v="441" actId="1076"/>
          <ac:picMkLst>
            <pc:docMk/>
            <pc:sldMk cId="1342459293" sldId="265"/>
            <ac:picMk id="5" creationId="{EFA7B1BB-14BA-4032-A776-E8ED1A8FE979}"/>
          </ac:picMkLst>
        </pc:picChg>
        <pc:picChg chg="add mod">
          <ac:chgData name="Lidija Blagojević" userId="dd34498d-c5cb-4820-b009-9f6aab0b2998" providerId="ADAL" clId="{024F51CF-5515-4414-91B2-3A2F3F85074E}" dt="2021-02-27T13:35:27.260" v="444" actId="1076"/>
          <ac:picMkLst>
            <pc:docMk/>
            <pc:sldMk cId="1342459293" sldId="265"/>
            <ac:picMk id="7" creationId="{E2E59D52-0C94-437A-B43F-791F40712D77}"/>
          </ac:picMkLst>
        </pc:picChg>
      </pc:sldChg>
      <pc:sldChg chg="addSp delSp modSp new mod">
        <pc:chgData name="Lidija Blagojević" userId="dd34498d-c5cb-4820-b009-9f6aab0b2998" providerId="ADAL" clId="{024F51CF-5515-4414-91B2-3A2F3F85074E}" dt="2021-02-27T13:46:04.090" v="534" actId="14100"/>
        <pc:sldMkLst>
          <pc:docMk/>
          <pc:sldMk cId="1436367304" sldId="266"/>
        </pc:sldMkLst>
        <pc:spChg chg="mod">
          <ac:chgData name="Lidija Blagojević" userId="dd34498d-c5cb-4820-b009-9f6aab0b2998" providerId="ADAL" clId="{024F51CF-5515-4414-91B2-3A2F3F85074E}" dt="2021-02-27T13:44:25.658" v="530" actId="20577"/>
          <ac:spMkLst>
            <pc:docMk/>
            <pc:sldMk cId="1436367304" sldId="266"/>
            <ac:spMk id="2" creationId="{3EF5FC14-5F96-4A2D-BC06-D0650438E9C2}"/>
          </ac:spMkLst>
        </pc:spChg>
        <pc:spChg chg="del">
          <ac:chgData name="Lidija Blagojević" userId="dd34498d-c5cb-4820-b009-9f6aab0b2998" providerId="ADAL" clId="{024F51CF-5515-4414-91B2-3A2F3F85074E}" dt="2021-02-27T13:45:54.513" v="531" actId="22"/>
          <ac:spMkLst>
            <pc:docMk/>
            <pc:sldMk cId="1436367304" sldId="266"/>
            <ac:spMk id="3" creationId="{D0579E84-132A-4D26-8E28-B070861DFD38}"/>
          </ac:spMkLst>
        </pc:spChg>
        <pc:picChg chg="add mod ord">
          <ac:chgData name="Lidija Blagojević" userId="dd34498d-c5cb-4820-b009-9f6aab0b2998" providerId="ADAL" clId="{024F51CF-5515-4414-91B2-3A2F3F85074E}" dt="2021-02-27T13:46:04.090" v="534" actId="14100"/>
          <ac:picMkLst>
            <pc:docMk/>
            <pc:sldMk cId="1436367304" sldId="266"/>
            <ac:picMk id="5" creationId="{7843F291-2266-4C6F-8077-0276C1BB2A69}"/>
          </ac:picMkLst>
        </pc:picChg>
      </pc:sldChg>
      <pc:sldChg chg="addSp modSp new mod">
        <pc:chgData name="Lidija Blagojević" userId="dd34498d-c5cb-4820-b009-9f6aab0b2998" providerId="ADAL" clId="{024F51CF-5515-4414-91B2-3A2F3F85074E}" dt="2021-02-27T13:59:32.382" v="559" actId="20577"/>
        <pc:sldMkLst>
          <pc:docMk/>
          <pc:sldMk cId="560349917" sldId="267"/>
        </pc:sldMkLst>
        <pc:spChg chg="mod">
          <ac:chgData name="Lidija Blagojević" userId="dd34498d-c5cb-4820-b009-9f6aab0b2998" providerId="ADAL" clId="{024F51CF-5515-4414-91B2-3A2F3F85074E}" dt="2021-02-27T13:46:58.702" v="547" actId="404"/>
          <ac:spMkLst>
            <pc:docMk/>
            <pc:sldMk cId="560349917" sldId="267"/>
            <ac:spMk id="2" creationId="{836F4820-3D2C-4EC5-AAF0-027DE727B111}"/>
          </ac:spMkLst>
        </pc:spChg>
        <pc:spChg chg="mod">
          <ac:chgData name="Lidija Blagojević" userId="dd34498d-c5cb-4820-b009-9f6aab0b2998" providerId="ADAL" clId="{024F51CF-5515-4414-91B2-3A2F3F85074E}" dt="2021-02-27T13:47:27.426" v="548" actId="5793"/>
          <ac:spMkLst>
            <pc:docMk/>
            <pc:sldMk cId="560349917" sldId="267"/>
            <ac:spMk id="3" creationId="{980D074D-5AD7-4D85-80D0-1EE1090147E2}"/>
          </ac:spMkLst>
        </pc:spChg>
        <pc:spChg chg="add mod">
          <ac:chgData name="Lidija Blagojević" userId="dd34498d-c5cb-4820-b009-9f6aab0b2998" providerId="ADAL" clId="{024F51CF-5515-4414-91B2-3A2F3F85074E}" dt="2021-02-27T13:59:32.382" v="559" actId="20577"/>
          <ac:spMkLst>
            <pc:docMk/>
            <pc:sldMk cId="560349917" sldId="267"/>
            <ac:spMk id="8" creationId="{29C98F3A-A054-4470-81CD-7BCA4EBE7B75}"/>
          </ac:spMkLst>
        </pc:spChg>
        <pc:picChg chg="add mod">
          <ac:chgData name="Lidija Blagojević" userId="dd34498d-c5cb-4820-b009-9f6aab0b2998" providerId="ADAL" clId="{024F51CF-5515-4414-91B2-3A2F3F85074E}" dt="2021-02-27T13:47:32.762" v="550" actId="1076"/>
          <ac:picMkLst>
            <pc:docMk/>
            <pc:sldMk cId="560349917" sldId="267"/>
            <ac:picMk id="5" creationId="{9505C422-ABA6-45F8-BB8A-59C2C518A749}"/>
          </ac:picMkLst>
        </pc:picChg>
        <pc:picChg chg="add mod">
          <ac:chgData name="Lidija Blagojević" userId="dd34498d-c5cb-4820-b009-9f6aab0b2998" providerId="ADAL" clId="{024F51CF-5515-4414-91B2-3A2F3F85074E}" dt="2021-02-27T13:58:39.103" v="552" actId="1076"/>
          <ac:picMkLst>
            <pc:docMk/>
            <pc:sldMk cId="560349917" sldId="267"/>
            <ac:picMk id="7" creationId="{B1377392-5824-4F0F-82B6-3171086AFB43}"/>
          </ac:picMkLst>
        </pc:picChg>
      </pc:sldChg>
      <pc:sldChg chg="addSp delSp modSp new mod">
        <pc:chgData name="Lidija Blagojević" userId="dd34498d-c5cb-4820-b009-9f6aab0b2998" providerId="ADAL" clId="{024F51CF-5515-4414-91B2-3A2F3F85074E}" dt="2021-02-27T14:00:41.239" v="587" actId="22"/>
        <pc:sldMkLst>
          <pc:docMk/>
          <pc:sldMk cId="37091149" sldId="268"/>
        </pc:sldMkLst>
        <pc:spChg chg="mod">
          <ac:chgData name="Lidija Blagojević" userId="dd34498d-c5cb-4820-b009-9f6aab0b2998" providerId="ADAL" clId="{024F51CF-5515-4414-91B2-3A2F3F85074E}" dt="2021-02-27T13:59:54.007" v="586" actId="20577"/>
          <ac:spMkLst>
            <pc:docMk/>
            <pc:sldMk cId="37091149" sldId="268"/>
            <ac:spMk id="2" creationId="{E3221B3E-DF2B-4509-A98B-50320EBA7933}"/>
          </ac:spMkLst>
        </pc:spChg>
        <pc:spChg chg="del">
          <ac:chgData name="Lidija Blagojević" userId="dd34498d-c5cb-4820-b009-9f6aab0b2998" providerId="ADAL" clId="{024F51CF-5515-4414-91B2-3A2F3F85074E}" dt="2021-02-27T14:00:41.239" v="587" actId="22"/>
          <ac:spMkLst>
            <pc:docMk/>
            <pc:sldMk cId="37091149" sldId="268"/>
            <ac:spMk id="3" creationId="{AAF09D7D-5448-45B1-9DAD-D82EA19729A4}"/>
          </ac:spMkLst>
        </pc:spChg>
        <pc:picChg chg="add mod ord">
          <ac:chgData name="Lidija Blagojević" userId="dd34498d-c5cb-4820-b009-9f6aab0b2998" providerId="ADAL" clId="{024F51CF-5515-4414-91B2-3A2F3F85074E}" dt="2021-02-27T14:00:41.239" v="587" actId="22"/>
          <ac:picMkLst>
            <pc:docMk/>
            <pc:sldMk cId="37091149" sldId="268"/>
            <ac:picMk id="5" creationId="{741A3760-7F49-427E-BC79-A64E9A9F45A2}"/>
          </ac:picMkLst>
        </pc:picChg>
      </pc:sldChg>
      <pc:sldChg chg="addSp modSp new mod">
        <pc:chgData name="Lidija Blagojević" userId="dd34498d-c5cb-4820-b009-9f6aab0b2998" providerId="ADAL" clId="{024F51CF-5515-4414-91B2-3A2F3F85074E}" dt="2021-02-27T14:09:54.774" v="629" actId="20577"/>
        <pc:sldMkLst>
          <pc:docMk/>
          <pc:sldMk cId="2417947633" sldId="269"/>
        </pc:sldMkLst>
        <pc:spChg chg="mod">
          <ac:chgData name="Lidija Blagojević" userId="dd34498d-c5cb-4820-b009-9f6aab0b2998" providerId="ADAL" clId="{024F51CF-5515-4414-91B2-3A2F3F85074E}" dt="2021-02-27T14:01:38.796" v="610" actId="20577"/>
          <ac:spMkLst>
            <pc:docMk/>
            <pc:sldMk cId="2417947633" sldId="269"/>
            <ac:spMk id="2" creationId="{B5C5537C-C5D8-4AE8-B996-FADA2378CAE0}"/>
          </ac:spMkLst>
        </pc:spChg>
        <pc:spChg chg="mod">
          <ac:chgData name="Lidija Blagojević" userId="dd34498d-c5cb-4820-b009-9f6aab0b2998" providerId="ADAL" clId="{024F51CF-5515-4414-91B2-3A2F3F85074E}" dt="2021-02-27T14:02:01.585" v="619" actId="20577"/>
          <ac:spMkLst>
            <pc:docMk/>
            <pc:sldMk cId="2417947633" sldId="269"/>
            <ac:spMk id="3" creationId="{15E7AD58-5645-4E0E-BF47-A3EB3D7D5680}"/>
          </ac:spMkLst>
        </pc:spChg>
        <pc:spChg chg="add mod">
          <ac:chgData name="Lidija Blagojević" userId="dd34498d-c5cb-4820-b009-9f6aab0b2998" providerId="ADAL" clId="{024F51CF-5515-4414-91B2-3A2F3F85074E}" dt="2021-02-27T14:09:54.774" v="629" actId="20577"/>
          <ac:spMkLst>
            <pc:docMk/>
            <pc:sldMk cId="2417947633" sldId="269"/>
            <ac:spMk id="8" creationId="{03BA9A15-4586-41F8-AB88-7B8529ECB939}"/>
          </ac:spMkLst>
        </pc:spChg>
        <pc:picChg chg="add mod">
          <ac:chgData name="Lidija Blagojević" userId="dd34498d-c5cb-4820-b009-9f6aab0b2998" providerId="ADAL" clId="{024F51CF-5515-4414-91B2-3A2F3F85074E}" dt="2021-02-27T14:03:09.251" v="621" actId="1076"/>
          <ac:picMkLst>
            <pc:docMk/>
            <pc:sldMk cId="2417947633" sldId="269"/>
            <ac:picMk id="5" creationId="{3755BC3B-F742-4BBC-9FFF-986B2793B324}"/>
          </ac:picMkLst>
        </pc:picChg>
        <pc:picChg chg="add mod">
          <ac:chgData name="Lidija Blagojević" userId="dd34498d-c5cb-4820-b009-9f6aab0b2998" providerId="ADAL" clId="{024F51CF-5515-4414-91B2-3A2F3F85074E}" dt="2021-02-27T14:09:30.635" v="623" actId="1076"/>
          <ac:picMkLst>
            <pc:docMk/>
            <pc:sldMk cId="2417947633" sldId="269"/>
            <ac:picMk id="7" creationId="{50167C09-ADE4-4175-8146-6112517DDD68}"/>
          </ac:picMkLst>
        </pc:picChg>
      </pc:sldChg>
      <pc:sldChg chg="addSp delSp modSp new mod">
        <pc:chgData name="Lidija Blagojević" userId="dd34498d-c5cb-4820-b009-9f6aab0b2998" providerId="ADAL" clId="{024F51CF-5515-4414-91B2-3A2F3F85074E}" dt="2021-02-27T14:10:50.419" v="661" actId="1076"/>
        <pc:sldMkLst>
          <pc:docMk/>
          <pc:sldMk cId="3547820255" sldId="270"/>
        </pc:sldMkLst>
        <pc:spChg chg="mod">
          <ac:chgData name="Lidija Blagojević" userId="dd34498d-c5cb-4820-b009-9f6aab0b2998" providerId="ADAL" clId="{024F51CF-5515-4414-91B2-3A2F3F85074E}" dt="2021-02-27T14:10:11.517" v="658" actId="20577"/>
          <ac:spMkLst>
            <pc:docMk/>
            <pc:sldMk cId="3547820255" sldId="270"/>
            <ac:spMk id="2" creationId="{FB62405E-69B0-4DB8-A225-261281750398}"/>
          </ac:spMkLst>
        </pc:spChg>
        <pc:spChg chg="del">
          <ac:chgData name="Lidija Blagojević" userId="dd34498d-c5cb-4820-b009-9f6aab0b2998" providerId="ADAL" clId="{024F51CF-5515-4414-91B2-3A2F3F85074E}" dt="2021-02-27T14:10:45.527" v="659" actId="22"/>
          <ac:spMkLst>
            <pc:docMk/>
            <pc:sldMk cId="3547820255" sldId="270"/>
            <ac:spMk id="3" creationId="{0F6260FF-0176-4ACB-A9DF-2EDA48021FCF}"/>
          </ac:spMkLst>
        </pc:spChg>
        <pc:picChg chg="add mod ord">
          <ac:chgData name="Lidija Blagojević" userId="dd34498d-c5cb-4820-b009-9f6aab0b2998" providerId="ADAL" clId="{024F51CF-5515-4414-91B2-3A2F3F85074E}" dt="2021-02-27T14:10:50.419" v="661" actId="1076"/>
          <ac:picMkLst>
            <pc:docMk/>
            <pc:sldMk cId="3547820255" sldId="270"/>
            <ac:picMk id="5" creationId="{D4B46318-5168-4E55-8349-39DC1684A23C}"/>
          </ac:picMkLst>
        </pc:picChg>
      </pc:sldChg>
      <pc:sldChg chg="addSp delSp modSp new add del mod">
        <pc:chgData name="Lidija Blagojević" userId="dd34498d-c5cb-4820-b009-9f6aab0b2998" providerId="ADAL" clId="{024F51CF-5515-4414-91B2-3A2F3F85074E}" dt="2021-02-27T14:15:13.072" v="733" actId="20577"/>
        <pc:sldMkLst>
          <pc:docMk/>
          <pc:sldMk cId="391379826" sldId="271"/>
        </pc:sldMkLst>
        <pc:spChg chg="mod">
          <ac:chgData name="Lidija Blagojević" userId="dd34498d-c5cb-4820-b009-9f6aab0b2998" providerId="ADAL" clId="{024F51CF-5515-4414-91B2-3A2F3F85074E}" dt="2021-02-27T14:13:51.696" v="717" actId="20577"/>
          <ac:spMkLst>
            <pc:docMk/>
            <pc:sldMk cId="391379826" sldId="271"/>
            <ac:spMk id="2" creationId="{7185042F-1FEF-4DF0-9BEA-2754EBD1685F}"/>
          </ac:spMkLst>
        </pc:spChg>
        <pc:spChg chg="add del">
          <ac:chgData name="Lidija Blagojević" userId="dd34498d-c5cb-4820-b009-9f6aab0b2998" providerId="ADAL" clId="{024F51CF-5515-4414-91B2-3A2F3F85074E}" dt="2021-02-27T14:13:53.543" v="718" actId="22"/>
          <ac:spMkLst>
            <pc:docMk/>
            <pc:sldMk cId="391379826" sldId="271"/>
            <ac:spMk id="3" creationId="{DA92FED4-105B-4398-B9F9-A0529539B52C}"/>
          </ac:spMkLst>
        </pc:spChg>
        <pc:spChg chg="add mod">
          <ac:chgData name="Lidija Blagojević" userId="dd34498d-c5cb-4820-b009-9f6aab0b2998" providerId="ADAL" clId="{024F51CF-5515-4414-91B2-3A2F3F85074E}" dt="2021-02-27T14:15:13.072" v="733" actId="20577"/>
          <ac:spMkLst>
            <pc:docMk/>
            <pc:sldMk cId="391379826" sldId="271"/>
            <ac:spMk id="13" creationId="{CBF396B8-9E2B-4C6D-8972-5EAF8FF09B3A}"/>
          </ac:spMkLst>
        </pc:spChg>
        <pc:picChg chg="add del mod ord">
          <ac:chgData name="Lidija Blagojević" userId="dd34498d-c5cb-4820-b009-9f6aab0b2998" providerId="ADAL" clId="{024F51CF-5515-4414-91B2-3A2F3F85074E}" dt="2021-02-27T14:13:54.702" v="719" actId="1076"/>
          <ac:picMkLst>
            <pc:docMk/>
            <pc:sldMk cId="391379826" sldId="271"/>
            <ac:picMk id="5" creationId="{A4C0488B-50BD-416D-96B9-84D0EB56C703}"/>
          </ac:picMkLst>
        </pc:picChg>
        <pc:picChg chg="add del mod">
          <ac:chgData name="Lidija Blagojević" userId="dd34498d-c5cb-4820-b009-9f6aab0b2998" providerId="ADAL" clId="{024F51CF-5515-4414-91B2-3A2F3F85074E}" dt="2021-02-27T14:14:04.296" v="722" actId="1076"/>
          <ac:picMkLst>
            <pc:docMk/>
            <pc:sldMk cId="391379826" sldId="271"/>
            <ac:picMk id="7" creationId="{5114900E-A0B0-4F2B-8DDD-9F86E722A2A0}"/>
          </ac:picMkLst>
        </pc:picChg>
        <pc:picChg chg="add del">
          <ac:chgData name="Lidija Blagojević" userId="dd34498d-c5cb-4820-b009-9f6aab0b2998" providerId="ADAL" clId="{024F51CF-5515-4414-91B2-3A2F3F85074E}" dt="2021-02-27T14:13:40.022" v="708" actId="22"/>
          <ac:picMkLst>
            <pc:docMk/>
            <pc:sldMk cId="391379826" sldId="271"/>
            <ac:picMk id="9" creationId="{7450893F-890A-4B0A-BA0A-036318DEE1F9}"/>
          </ac:picMkLst>
        </pc:picChg>
        <pc:picChg chg="add del">
          <ac:chgData name="Lidija Blagojević" userId="dd34498d-c5cb-4820-b009-9f6aab0b2998" providerId="ADAL" clId="{024F51CF-5515-4414-91B2-3A2F3F85074E}" dt="2021-02-27T14:14:16.461" v="724" actId="22"/>
          <ac:picMkLst>
            <pc:docMk/>
            <pc:sldMk cId="391379826" sldId="271"/>
            <ac:picMk id="11" creationId="{7AF68F61-F200-42EE-BE36-53308C74BBAE}"/>
          </ac:picMkLst>
        </pc:picChg>
      </pc:sldChg>
      <pc:sldChg chg="addSp delSp modSp new mod">
        <pc:chgData name="Lidija Blagojević" userId="dd34498d-c5cb-4820-b009-9f6aab0b2998" providerId="ADAL" clId="{024F51CF-5515-4414-91B2-3A2F3F85074E}" dt="2021-02-27T15:38:43.490" v="812" actId="1076"/>
        <pc:sldMkLst>
          <pc:docMk/>
          <pc:sldMk cId="914758590" sldId="272"/>
        </pc:sldMkLst>
        <pc:spChg chg="mod">
          <ac:chgData name="Lidija Blagojević" userId="dd34498d-c5cb-4820-b009-9f6aab0b2998" providerId="ADAL" clId="{024F51CF-5515-4414-91B2-3A2F3F85074E}" dt="2021-02-27T15:35:11.577" v="802" actId="404"/>
          <ac:spMkLst>
            <pc:docMk/>
            <pc:sldMk cId="914758590" sldId="272"/>
            <ac:spMk id="2" creationId="{89929C56-1FCC-4BD7-9B0D-8D135DA5CA15}"/>
          </ac:spMkLst>
        </pc:spChg>
        <pc:spChg chg="del">
          <ac:chgData name="Lidija Blagojević" userId="dd34498d-c5cb-4820-b009-9f6aab0b2998" providerId="ADAL" clId="{024F51CF-5515-4414-91B2-3A2F3F85074E}" dt="2021-02-27T15:37:46.161" v="803" actId="22"/>
          <ac:spMkLst>
            <pc:docMk/>
            <pc:sldMk cId="914758590" sldId="272"/>
            <ac:spMk id="3" creationId="{E80D131F-AAFA-402E-AF2A-FEB284323AEB}"/>
          </ac:spMkLst>
        </pc:spChg>
        <pc:picChg chg="add mod ord">
          <ac:chgData name="Lidija Blagojević" userId="dd34498d-c5cb-4820-b009-9f6aab0b2998" providerId="ADAL" clId="{024F51CF-5515-4414-91B2-3A2F3F85074E}" dt="2021-02-27T15:38:43.490" v="812" actId="1076"/>
          <ac:picMkLst>
            <pc:docMk/>
            <pc:sldMk cId="914758590" sldId="272"/>
            <ac:picMk id="5" creationId="{B1368991-60DF-49D2-ADB3-B77F4D6EBFCE}"/>
          </ac:picMkLst>
        </pc:picChg>
        <pc:picChg chg="add del mod">
          <ac:chgData name="Lidija Blagojević" userId="dd34498d-c5cb-4820-b009-9f6aab0b2998" providerId="ADAL" clId="{024F51CF-5515-4414-91B2-3A2F3F85074E}" dt="2021-02-27T15:38:36.904" v="810" actId="21"/>
          <ac:picMkLst>
            <pc:docMk/>
            <pc:sldMk cId="914758590" sldId="272"/>
            <ac:picMk id="7" creationId="{EF00E520-D577-4420-8400-048561683793}"/>
          </ac:picMkLst>
        </pc:picChg>
      </pc:sldChg>
      <pc:sldChg chg="addSp delSp modSp add del mod">
        <pc:chgData name="Lidija Blagojević" userId="dd34498d-c5cb-4820-b009-9f6aab0b2998" providerId="ADAL" clId="{024F51CF-5515-4414-91B2-3A2F3F85074E}" dt="2021-02-27T15:39:20.915" v="821" actId="47"/>
        <pc:sldMkLst>
          <pc:docMk/>
          <pc:sldMk cId="553303118" sldId="273"/>
        </pc:sldMkLst>
        <pc:spChg chg="add mod">
          <ac:chgData name="Lidija Blagojević" userId="dd34498d-c5cb-4820-b009-9f6aab0b2998" providerId="ADAL" clId="{024F51CF-5515-4414-91B2-3A2F3F85074E}" dt="2021-02-27T15:38:52.464" v="814" actId="478"/>
          <ac:spMkLst>
            <pc:docMk/>
            <pc:sldMk cId="553303118" sldId="273"/>
            <ac:spMk id="4" creationId="{DA35FF02-7A43-4228-9609-C93B86E8F98A}"/>
          </ac:spMkLst>
        </pc:spChg>
        <pc:picChg chg="del">
          <ac:chgData name="Lidija Blagojević" userId="dd34498d-c5cb-4820-b009-9f6aab0b2998" providerId="ADAL" clId="{024F51CF-5515-4414-91B2-3A2F3F85074E}" dt="2021-02-27T15:38:52.464" v="814" actId="478"/>
          <ac:picMkLst>
            <pc:docMk/>
            <pc:sldMk cId="553303118" sldId="273"/>
            <ac:picMk id="5" creationId="{B1368991-60DF-49D2-ADB3-B77F4D6EBFCE}"/>
          </ac:picMkLst>
        </pc:picChg>
      </pc:sldChg>
      <pc:sldChg chg="addSp delSp modSp add mod">
        <pc:chgData name="Lidija Blagojević" userId="dd34498d-c5cb-4820-b009-9f6aab0b2998" providerId="ADAL" clId="{024F51CF-5515-4414-91B2-3A2F3F85074E}" dt="2021-02-27T15:39:13.426" v="820" actId="1076"/>
        <pc:sldMkLst>
          <pc:docMk/>
          <pc:sldMk cId="3377833206" sldId="274"/>
        </pc:sldMkLst>
        <pc:spChg chg="add del mod">
          <ac:chgData name="Lidija Blagojević" userId="dd34498d-c5cb-4820-b009-9f6aab0b2998" providerId="ADAL" clId="{024F51CF-5515-4414-91B2-3A2F3F85074E}" dt="2021-02-27T15:39:07.958" v="819" actId="478"/>
          <ac:spMkLst>
            <pc:docMk/>
            <pc:sldMk cId="3377833206" sldId="274"/>
            <ac:spMk id="4" creationId="{B7AEF3FB-B58E-4B6D-B0D5-FF303E0EF336}"/>
          </ac:spMkLst>
        </pc:spChg>
        <pc:picChg chg="del">
          <ac:chgData name="Lidija Blagojević" userId="dd34498d-c5cb-4820-b009-9f6aab0b2998" providerId="ADAL" clId="{024F51CF-5515-4414-91B2-3A2F3F85074E}" dt="2021-02-27T15:38:56.042" v="816" actId="478"/>
          <ac:picMkLst>
            <pc:docMk/>
            <pc:sldMk cId="3377833206" sldId="274"/>
            <ac:picMk id="5" creationId="{B1368991-60DF-49D2-ADB3-B77F4D6EBFCE}"/>
          </ac:picMkLst>
        </pc:picChg>
        <pc:picChg chg="add mod">
          <ac:chgData name="Lidija Blagojević" userId="dd34498d-c5cb-4820-b009-9f6aab0b2998" providerId="ADAL" clId="{024F51CF-5515-4414-91B2-3A2F3F85074E}" dt="2021-02-27T15:39:13.426" v="820" actId="1076"/>
          <ac:picMkLst>
            <pc:docMk/>
            <pc:sldMk cId="3377833206" sldId="274"/>
            <ac:picMk id="7" creationId="{CDEB0016-3F0F-4B7A-AEF6-50EF46F8A065}"/>
          </ac:picMkLst>
        </pc:picChg>
      </pc:sldChg>
      <pc:sldChg chg="addSp delSp modSp add mod">
        <pc:chgData name="Lidija Blagojević" userId="dd34498d-c5cb-4820-b009-9f6aab0b2998" providerId="ADAL" clId="{024F51CF-5515-4414-91B2-3A2F3F85074E}" dt="2021-02-27T15:41:08.118" v="856" actId="22"/>
        <pc:sldMkLst>
          <pc:docMk/>
          <pc:sldMk cId="2663481433" sldId="275"/>
        </pc:sldMkLst>
        <pc:spChg chg="mod">
          <ac:chgData name="Lidija Blagojević" userId="dd34498d-c5cb-4820-b009-9f6aab0b2998" providerId="ADAL" clId="{024F51CF-5515-4414-91B2-3A2F3F85074E}" dt="2021-02-27T15:39:45.903" v="846" actId="20577"/>
          <ac:spMkLst>
            <pc:docMk/>
            <pc:sldMk cId="2663481433" sldId="275"/>
            <ac:spMk id="2" creationId="{89929C56-1FCC-4BD7-9B0D-8D135DA5CA15}"/>
          </ac:spMkLst>
        </pc:spChg>
        <pc:picChg chg="add mod">
          <ac:chgData name="Lidija Blagojević" userId="dd34498d-c5cb-4820-b009-9f6aab0b2998" providerId="ADAL" clId="{024F51CF-5515-4414-91B2-3A2F3F85074E}" dt="2021-02-27T15:40:22.094" v="850" actId="1076"/>
          <ac:picMkLst>
            <pc:docMk/>
            <pc:sldMk cId="2663481433" sldId="275"/>
            <ac:picMk id="4" creationId="{C7790836-70D8-492B-899C-6E7127D9564A}"/>
          </ac:picMkLst>
        </pc:picChg>
        <pc:picChg chg="add mod">
          <ac:chgData name="Lidija Blagojević" userId="dd34498d-c5cb-4820-b009-9f6aab0b2998" providerId="ADAL" clId="{024F51CF-5515-4414-91B2-3A2F3F85074E}" dt="2021-02-27T15:40:52.378" v="854" actId="1076"/>
          <ac:picMkLst>
            <pc:docMk/>
            <pc:sldMk cId="2663481433" sldId="275"/>
            <ac:picMk id="6" creationId="{8C5AC4AA-E592-4256-995F-AFB5F6DF7133}"/>
          </ac:picMkLst>
        </pc:picChg>
        <pc:picChg chg="del mod">
          <ac:chgData name="Lidija Blagojević" userId="dd34498d-c5cb-4820-b009-9f6aab0b2998" providerId="ADAL" clId="{024F51CF-5515-4414-91B2-3A2F3F85074E}" dt="2021-02-27T15:39:49.397" v="848" actId="478"/>
          <ac:picMkLst>
            <pc:docMk/>
            <pc:sldMk cId="2663481433" sldId="275"/>
            <ac:picMk id="7" creationId="{CDEB0016-3F0F-4B7A-AEF6-50EF46F8A065}"/>
          </ac:picMkLst>
        </pc:picChg>
        <pc:picChg chg="add del">
          <ac:chgData name="Lidija Blagojević" userId="dd34498d-c5cb-4820-b009-9f6aab0b2998" providerId="ADAL" clId="{024F51CF-5515-4414-91B2-3A2F3F85074E}" dt="2021-02-27T15:41:08.118" v="856" actId="22"/>
          <ac:picMkLst>
            <pc:docMk/>
            <pc:sldMk cId="2663481433" sldId="275"/>
            <ac:picMk id="9" creationId="{006565EE-6B0B-4E1E-B6C2-BDC717192EE3}"/>
          </ac:picMkLst>
        </pc:picChg>
      </pc:sldChg>
      <pc:sldChg chg="addSp delSp modSp add mod">
        <pc:chgData name="Lidija Blagojević" userId="dd34498d-c5cb-4820-b009-9f6aab0b2998" providerId="ADAL" clId="{024F51CF-5515-4414-91B2-3A2F3F85074E}" dt="2021-02-27T15:42:17.167" v="869" actId="20577"/>
        <pc:sldMkLst>
          <pc:docMk/>
          <pc:sldMk cId="1901469966" sldId="276"/>
        </pc:sldMkLst>
        <pc:spChg chg="add mod">
          <ac:chgData name="Lidija Blagojević" userId="dd34498d-c5cb-4820-b009-9f6aab0b2998" providerId="ADAL" clId="{024F51CF-5515-4414-91B2-3A2F3F85074E}" dt="2021-02-27T15:42:17.167" v="869" actId="20577"/>
          <ac:spMkLst>
            <pc:docMk/>
            <pc:sldMk cId="1901469966" sldId="276"/>
            <ac:spMk id="7" creationId="{9F9C1C0F-EC07-4D32-A1C9-53F8B4C22891}"/>
          </ac:spMkLst>
        </pc:spChg>
        <pc:picChg chg="del">
          <ac:chgData name="Lidija Blagojević" userId="dd34498d-c5cb-4820-b009-9f6aab0b2998" providerId="ADAL" clId="{024F51CF-5515-4414-91B2-3A2F3F85074E}" dt="2021-02-27T15:41:17.624" v="858" actId="478"/>
          <ac:picMkLst>
            <pc:docMk/>
            <pc:sldMk cId="1901469966" sldId="276"/>
            <ac:picMk id="4" creationId="{C7790836-70D8-492B-899C-6E7127D9564A}"/>
          </ac:picMkLst>
        </pc:picChg>
        <pc:picChg chg="add mod">
          <ac:chgData name="Lidija Blagojević" userId="dd34498d-c5cb-4820-b009-9f6aab0b2998" providerId="ADAL" clId="{024F51CF-5515-4414-91B2-3A2F3F85074E}" dt="2021-02-27T15:42:03.654" v="864" actId="1076"/>
          <ac:picMkLst>
            <pc:docMk/>
            <pc:sldMk cId="1901469966" sldId="276"/>
            <ac:picMk id="5" creationId="{C289C552-04D0-4A4B-9319-9DC1DEEC8A43}"/>
          </ac:picMkLst>
        </pc:picChg>
        <pc:picChg chg="del">
          <ac:chgData name="Lidija Blagojević" userId="dd34498d-c5cb-4820-b009-9f6aab0b2998" providerId="ADAL" clId="{024F51CF-5515-4414-91B2-3A2F3F85074E}" dt="2021-02-27T15:41:19.622" v="859" actId="478"/>
          <ac:picMkLst>
            <pc:docMk/>
            <pc:sldMk cId="1901469966" sldId="276"/>
            <ac:picMk id="6" creationId="{8C5AC4AA-E592-4256-995F-AFB5F6DF7133}"/>
          </ac:picMkLst>
        </pc:picChg>
      </pc:sldChg>
      <pc:sldChg chg="modSp new mod">
        <pc:chgData name="Lidija Blagojević" userId="dd34498d-c5cb-4820-b009-9f6aab0b2998" providerId="ADAL" clId="{024F51CF-5515-4414-91B2-3A2F3F85074E}" dt="2021-02-27T15:45:33.422" v="1005" actId="20577"/>
        <pc:sldMkLst>
          <pc:docMk/>
          <pc:sldMk cId="4169211684" sldId="277"/>
        </pc:sldMkLst>
        <pc:spChg chg="mod">
          <ac:chgData name="Lidija Blagojević" userId="dd34498d-c5cb-4820-b009-9f6aab0b2998" providerId="ADAL" clId="{024F51CF-5515-4414-91B2-3A2F3F85074E}" dt="2021-02-27T15:43:16.181" v="937" actId="20577"/>
          <ac:spMkLst>
            <pc:docMk/>
            <pc:sldMk cId="4169211684" sldId="277"/>
            <ac:spMk id="2" creationId="{B7A197B5-81A0-4537-B764-CF323BBA784B}"/>
          </ac:spMkLst>
        </pc:spChg>
        <pc:spChg chg="mod">
          <ac:chgData name="Lidija Blagojević" userId="dd34498d-c5cb-4820-b009-9f6aab0b2998" providerId="ADAL" clId="{024F51CF-5515-4414-91B2-3A2F3F85074E}" dt="2021-02-27T15:45:33.422" v="1005" actId="20577"/>
          <ac:spMkLst>
            <pc:docMk/>
            <pc:sldMk cId="4169211684" sldId="277"/>
            <ac:spMk id="3" creationId="{D1F517E1-F9F7-4CC6-A085-D52A26AB5A4D}"/>
          </ac:spMkLst>
        </pc:spChg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2709669685" sldId="284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1336641952" sldId="285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1127892048" sldId="286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3910207544" sldId="287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1849968449" sldId="288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979391941" sldId="289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4272396619" sldId="290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2800498257" sldId="291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685614803" sldId="292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2641697577" sldId="293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1472498084" sldId="294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3063996541" sldId="295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913679899" sldId="296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842040438" sldId="297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416755287" sldId="298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3348814795" sldId="299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4164338371" sldId="300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2038458116" sldId="301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151181703" sldId="302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3090055763" sldId="303"/>
        </pc:sldMkLst>
      </pc:sldChg>
      <pc:sldChg chg="del">
        <pc:chgData name="Lidija Blagojević" userId="dd34498d-c5cb-4820-b009-9f6aab0b2998" providerId="ADAL" clId="{024F51CF-5515-4414-91B2-3A2F3F85074E}" dt="2021-02-27T12:59:55.960" v="0" actId="2696"/>
        <pc:sldMkLst>
          <pc:docMk/>
          <pc:sldMk cId="2887405779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C62B1-F81C-402D-B6C8-C875D86BD090}" type="datetimeFigureOut">
              <a:rPr lang="hr-HR" smtClean="0"/>
              <a:t>4.3.2021.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03FA9-F2BB-41E1-921A-874994A275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2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/>
              <a:t> 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3568" y="2067694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Poučak o sinusima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72200" y="3435846"/>
            <a:ext cx="2537370" cy="27699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r-HR" altLang="ko-KR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Lidija Blagojević, prof. savjetnik</a:t>
            </a:r>
            <a:endParaRPr lang="en-US" altLang="ko-KR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1EEC08-D7B6-453B-A53C-0DF00B17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Zadane dvije stranice i kut nasuprot jednoj od njih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6F32CEE-05CF-4749-85E8-154079DA8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466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>
                <a:highlight>
                  <a:srgbClr val="FFFF00"/>
                </a:highlight>
              </a:rPr>
              <a:t>Primjer 4</a:t>
            </a:r>
            <a:r>
              <a:rPr lang="hr-HR" dirty="0">
                <a:highlight>
                  <a:srgbClr val="FFFF00"/>
                </a:highlight>
              </a:rPr>
              <a:t>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FA7B1BB-14BA-4032-A776-E8ED1A8FE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82" y="998388"/>
            <a:ext cx="7350048" cy="32221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2E59D52-0C94-437A-B43F-791F40712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79" y="1541138"/>
            <a:ext cx="7350048" cy="3356157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537E6009-85E3-46C3-B04E-62099E8C5242}"/>
              </a:ext>
            </a:extLst>
          </p:cNvPr>
          <p:cNvSpPr txBox="1"/>
          <p:nvPr/>
        </p:nvSpPr>
        <p:spPr>
          <a:xfrm>
            <a:off x="6980869" y="1741716"/>
            <a:ext cx="16154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highlight>
                  <a:srgbClr val="00FFFF"/>
                </a:highlight>
              </a:rPr>
              <a:t>Zad</a:t>
            </a:r>
            <a:r>
              <a:rPr lang="hr-HR" dirty="0">
                <a:highlight>
                  <a:srgbClr val="00FFFF"/>
                </a:highlight>
              </a:rPr>
              <a:t> 3(str.45) DZ</a:t>
            </a:r>
          </a:p>
        </p:txBody>
      </p:sp>
    </p:spTree>
    <p:extLst>
      <p:ext uri="{BB962C8B-B14F-4D97-AF65-F5344CB8AC3E}">
        <p14:creationId xmlns:p14="http://schemas.microsoft.com/office/powerpoint/2010/main" val="13424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F5FC14-5F96-4A2D-BC06-D0650438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Veza </a:t>
            </a:r>
            <a:r>
              <a:rPr lang="hr-HR" sz="2400" dirty="0" err="1"/>
              <a:t>sinusovog</a:t>
            </a:r>
            <a:r>
              <a:rPr lang="hr-HR" sz="2400" dirty="0"/>
              <a:t> poučka s polumjerom opisane kružnice</a:t>
            </a:r>
            <a:br>
              <a:rPr lang="hr-HR" sz="2400" dirty="0"/>
            </a:br>
            <a:r>
              <a:rPr lang="hr-HR" sz="2400" dirty="0"/>
              <a:t> trokutu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7843F291-2266-4C6F-8077-0276C1BB2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039" y="1224967"/>
            <a:ext cx="5991922" cy="3487103"/>
          </a:xfrm>
        </p:spPr>
      </p:pic>
    </p:spTree>
    <p:extLst>
      <p:ext uri="{BB962C8B-B14F-4D97-AF65-F5344CB8AC3E}">
        <p14:creationId xmlns:p14="http://schemas.microsoft.com/office/powerpoint/2010/main" val="14363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6F4820-3D2C-4EC5-AAF0-027DE727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Veza </a:t>
            </a:r>
            <a:r>
              <a:rPr lang="hr-HR" sz="2400" dirty="0" err="1"/>
              <a:t>sinusovog</a:t>
            </a:r>
            <a:r>
              <a:rPr lang="hr-HR" sz="2400" dirty="0"/>
              <a:t> poučka s polumjerom opisane kružnice</a:t>
            </a:r>
            <a:br>
              <a:rPr lang="hr-HR" sz="2400" dirty="0"/>
            </a:br>
            <a:r>
              <a:rPr lang="hr-HR" sz="2400" dirty="0"/>
              <a:t> trokutu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80D074D-5AD7-4D85-80D0-1EE109014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466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>
                <a:highlight>
                  <a:srgbClr val="FFFF00"/>
                </a:highlight>
              </a:rPr>
              <a:t>Primjer 5.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505C422-ABA6-45F8-BB8A-59C2C518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49" y="884466"/>
            <a:ext cx="5029200" cy="5524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1377392-5824-4F0F-82B6-3171086AF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59" y="2294166"/>
            <a:ext cx="4352925" cy="85725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29C98F3A-A054-4470-81CD-7BCA4EBE7B75}"/>
              </a:ext>
            </a:extLst>
          </p:cNvPr>
          <p:cNvSpPr txBox="1"/>
          <p:nvPr/>
        </p:nvSpPr>
        <p:spPr>
          <a:xfrm>
            <a:off x="5562472" y="2076460"/>
            <a:ext cx="16154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highlight>
                  <a:srgbClr val="00FFFF"/>
                </a:highlight>
              </a:rPr>
              <a:t>Zad</a:t>
            </a:r>
            <a:r>
              <a:rPr lang="hr-HR" dirty="0">
                <a:highlight>
                  <a:srgbClr val="00FFFF"/>
                </a:highlight>
              </a:rPr>
              <a:t> 4(str.47) DZ</a:t>
            </a:r>
          </a:p>
        </p:txBody>
      </p:sp>
    </p:spTree>
    <p:extLst>
      <p:ext uri="{BB962C8B-B14F-4D97-AF65-F5344CB8AC3E}">
        <p14:creationId xmlns:p14="http://schemas.microsoft.com/office/powerpoint/2010/main" val="5603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221B3E-DF2B-4509-A98B-50320EBA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Površina trokuta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741A3760-7F49-427E-BC79-A64E9A9F4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236" y="1200150"/>
            <a:ext cx="5825527" cy="3394075"/>
          </a:xfrm>
        </p:spPr>
      </p:pic>
    </p:spTree>
    <p:extLst>
      <p:ext uri="{BB962C8B-B14F-4D97-AF65-F5344CB8AC3E}">
        <p14:creationId xmlns:p14="http://schemas.microsoft.com/office/powerpoint/2010/main" val="370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C5537C-C5D8-4AE8-B996-FADA2378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Površina trokuta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5E7AD58-5645-4E0E-BF47-A3EB3D7D5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466"/>
            <a:ext cx="8686800" cy="3710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>
                <a:highlight>
                  <a:srgbClr val="FFFF00"/>
                </a:highlight>
              </a:rPr>
              <a:t>Primjer 6.</a:t>
            </a:r>
            <a:endParaRPr lang="hr-HR" sz="2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755BC3B-F742-4BBC-9FFF-986B2793B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07" y="884466"/>
            <a:ext cx="7191375" cy="7905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0167C09-ADE4-4175-8146-6112517DD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88169"/>
            <a:ext cx="8305800" cy="21336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03BA9A15-4586-41F8-AB88-7B8529ECB939}"/>
              </a:ext>
            </a:extLst>
          </p:cNvPr>
          <p:cNvSpPr txBox="1"/>
          <p:nvPr/>
        </p:nvSpPr>
        <p:spPr>
          <a:xfrm>
            <a:off x="6751935" y="4035031"/>
            <a:ext cx="16154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highlight>
                  <a:srgbClr val="00FFFF"/>
                </a:highlight>
              </a:rPr>
              <a:t>Zad</a:t>
            </a:r>
            <a:r>
              <a:rPr lang="hr-HR" dirty="0">
                <a:highlight>
                  <a:srgbClr val="00FFFF"/>
                </a:highlight>
              </a:rPr>
              <a:t> 5(str.49) DZ</a:t>
            </a:r>
          </a:p>
        </p:txBody>
      </p:sp>
    </p:spTree>
    <p:extLst>
      <p:ext uri="{BB962C8B-B14F-4D97-AF65-F5344CB8AC3E}">
        <p14:creationId xmlns:p14="http://schemas.microsoft.com/office/powerpoint/2010/main" val="24179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B62405E-69B0-4DB8-A225-26128175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Primjene poučka o sinusima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D4B46318-5168-4E55-8349-39DC1684A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806" y="1528492"/>
            <a:ext cx="6061004" cy="2196016"/>
          </a:xfrm>
        </p:spPr>
      </p:pic>
    </p:spTree>
    <p:extLst>
      <p:ext uri="{BB962C8B-B14F-4D97-AF65-F5344CB8AC3E}">
        <p14:creationId xmlns:p14="http://schemas.microsoft.com/office/powerpoint/2010/main" val="35478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185042F-1FEF-4DF0-9BEA-2754EBD1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7. Određivanje visine objekta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A4C0488B-50BD-416D-96B9-84D0EB56C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098" y="1035747"/>
            <a:ext cx="7467600" cy="10763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114900E-A0B0-4F2B-8DDD-9F86E722A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66" y="1770302"/>
            <a:ext cx="3740014" cy="3291421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CBF396B8-9E2B-4C6D-8972-5EAF8FF09B3A}"/>
              </a:ext>
            </a:extLst>
          </p:cNvPr>
          <p:cNvSpPr txBox="1"/>
          <p:nvPr/>
        </p:nvSpPr>
        <p:spPr>
          <a:xfrm>
            <a:off x="6646498" y="2846763"/>
            <a:ext cx="1964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 err="1">
                <a:highlight>
                  <a:srgbClr val="00FFFF"/>
                </a:highlight>
              </a:rPr>
              <a:t>Zad</a:t>
            </a:r>
            <a:r>
              <a:rPr lang="hr-HR" dirty="0">
                <a:highlight>
                  <a:srgbClr val="00FFFF"/>
                </a:highlight>
              </a:rPr>
              <a:t> 6(str.50) DZ</a:t>
            </a:r>
          </a:p>
        </p:txBody>
      </p:sp>
    </p:spTree>
    <p:extLst>
      <p:ext uri="{BB962C8B-B14F-4D97-AF65-F5344CB8AC3E}">
        <p14:creationId xmlns:p14="http://schemas.microsoft.com/office/powerpoint/2010/main" val="3913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929C56-1FCC-4BD7-9B0D-8D135DA5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Primjer 8. </a:t>
            </a:r>
            <a:r>
              <a:rPr lang="hr-HR" sz="2200" dirty="0"/>
              <a:t>Određivanje udaljenosti do nepristupačnog objekta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B1368991-60DF-49D2-ADB3-B77F4D6EB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654" y="1523802"/>
            <a:ext cx="7240859" cy="3214646"/>
          </a:xfrm>
        </p:spPr>
      </p:pic>
    </p:spTree>
    <p:extLst>
      <p:ext uri="{BB962C8B-B14F-4D97-AF65-F5344CB8AC3E}">
        <p14:creationId xmlns:p14="http://schemas.microsoft.com/office/powerpoint/2010/main" val="9147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929C56-1FCC-4BD7-9B0D-8D135DA5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Primjer 8. </a:t>
            </a:r>
            <a:r>
              <a:rPr lang="hr-HR" sz="2200" dirty="0"/>
              <a:t>Određivanje udaljenosti do nepristupačnog objekta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DEB0016-3F0F-4B7A-AEF6-50EF46F8A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55" y="1410976"/>
            <a:ext cx="48958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929C56-1FCC-4BD7-9B0D-8D135DA5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Primjer 9. Navigacija na moru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7790836-70D8-492B-899C-6E7127D95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34" y="1205494"/>
            <a:ext cx="6953250" cy="15430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C5AC4AA-E592-4256-995F-AFB5F6DF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920" y="2870896"/>
            <a:ext cx="2380297" cy="19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CC81D70-C08A-4528-B8E0-CD6F8A290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Trigonometrija pravokutnog trokuta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A73AB428-5146-4583-A980-C9A232FC3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460" y="1115593"/>
            <a:ext cx="2670925" cy="2624067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4B643ED-6F36-49A9-BDD4-C6BE222DA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" y="3807288"/>
            <a:ext cx="84867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929C56-1FCC-4BD7-9B0D-8D135DA5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Primjer 9. Navigacija na moru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289C552-04D0-4A4B-9319-9DC1DEEC8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1423998"/>
            <a:ext cx="6944956" cy="338319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9F9C1C0F-EC07-4D32-A1C9-53F8B4C22891}"/>
              </a:ext>
            </a:extLst>
          </p:cNvPr>
          <p:cNvSpPr txBox="1"/>
          <p:nvPr/>
        </p:nvSpPr>
        <p:spPr>
          <a:xfrm>
            <a:off x="6334078" y="3433503"/>
            <a:ext cx="1964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 err="1">
                <a:highlight>
                  <a:srgbClr val="00FFFF"/>
                </a:highlight>
              </a:rPr>
              <a:t>Zad</a:t>
            </a:r>
            <a:r>
              <a:rPr lang="hr-HR" dirty="0">
                <a:highlight>
                  <a:srgbClr val="00FFFF"/>
                </a:highlight>
              </a:rPr>
              <a:t> 7(str.52) DZ</a:t>
            </a:r>
          </a:p>
        </p:txBody>
      </p:sp>
    </p:spTree>
    <p:extLst>
      <p:ext uri="{BB962C8B-B14F-4D97-AF65-F5344CB8AC3E}">
        <p14:creationId xmlns:p14="http://schemas.microsoft.com/office/powerpoint/2010/main" val="19014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A197B5-81A0-4537-B764-CF323BBA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Zadaci za vježbu (dio na satu, ostalo za DZ)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1F517E1-F9F7-4CC6-A085-D52A26AB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2548328" cy="339447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/>
              <a:t>Str 52.</a:t>
            </a:r>
          </a:p>
          <a:p>
            <a:pPr marL="514350" indent="-514350">
              <a:buAutoNum type="arabicPeriod"/>
            </a:pPr>
            <a:r>
              <a:rPr lang="hr-HR" dirty="0"/>
              <a:t>b</a:t>
            </a:r>
          </a:p>
          <a:p>
            <a:pPr marL="514350" indent="-514350">
              <a:buAutoNum type="arabicPeriod"/>
            </a:pPr>
            <a:r>
              <a:rPr lang="hr-HR" dirty="0"/>
              <a:t>c</a:t>
            </a:r>
          </a:p>
          <a:p>
            <a:pPr marL="514350" indent="-514350">
              <a:buAutoNum type="arabicPeriod"/>
            </a:pPr>
            <a:r>
              <a:rPr lang="hr-HR" dirty="0"/>
              <a:t>a</a:t>
            </a:r>
          </a:p>
          <a:p>
            <a:pPr marL="514350" indent="-514350">
              <a:buAutoNum type="arabicPeriod"/>
            </a:pPr>
            <a:r>
              <a:rPr lang="hr-HR" dirty="0"/>
              <a:t>d</a:t>
            </a:r>
          </a:p>
          <a:p>
            <a:pPr marL="514350" indent="-514350">
              <a:buAutoNum type="arabicPeriod"/>
            </a:pPr>
            <a:r>
              <a:rPr lang="hr-HR" dirty="0"/>
              <a:t>d</a:t>
            </a:r>
          </a:p>
          <a:p>
            <a:pPr marL="0" indent="0">
              <a:buNone/>
            </a:pPr>
            <a:r>
              <a:rPr lang="hr-HR" dirty="0"/>
              <a:t>6., 17., 23., 25</a:t>
            </a:r>
            <a:br>
              <a:rPr lang="hr-HR" dirty="0"/>
            </a:br>
            <a:endParaRPr lang="hr-HR" dirty="0"/>
          </a:p>
          <a:p>
            <a:pPr marL="514350" indent="-514350">
              <a:buAutoNum type="arabicPeriod"/>
            </a:pPr>
            <a:endParaRPr lang="hr-HR" dirty="0"/>
          </a:p>
          <a:p>
            <a:pPr marL="514350" indent="-514350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92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2A150B8-9634-442E-B1FF-EF87C4DED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Što ako je zadani trokut </a:t>
            </a:r>
            <a:r>
              <a:rPr lang="hr-HR" dirty="0" err="1"/>
              <a:t>šiljastokutni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ili </a:t>
            </a:r>
            <a:r>
              <a:rPr lang="hr-HR" dirty="0" err="1"/>
              <a:t>tupokutni</a:t>
            </a:r>
            <a:r>
              <a:rPr lang="hr-H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08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6FF679E-5C67-442C-A0AF-BC3FC6B4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Poučak o sinusima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95BDD280-4DDD-44E2-ACA5-CF5827499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909" y="1200150"/>
            <a:ext cx="5800211" cy="3625924"/>
          </a:xfrm>
        </p:spPr>
      </p:pic>
    </p:spTree>
    <p:extLst>
      <p:ext uri="{BB962C8B-B14F-4D97-AF65-F5344CB8AC3E}">
        <p14:creationId xmlns:p14="http://schemas.microsoft.com/office/powerpoint/2010/main" val="30899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16EB98B-4D10-4252-9784-3FA2EAF3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Poučak o sinusima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DA09463E-1136-41CF-8816-7050B1213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593" y="1463929"/>
            <a:ext cx="6150726" cy="2966821"/>
          </a:xfrm>
        </p:spPr>
      </p:pic>
    </p:spTree>
    <p:extLst>
      <p:ext uri="{BB962C8B-B14F-4D97-AF65-F5344CB8AC3E}">
        <p14:creationId xmlns:p14="http://schemas.microsoft.com/office/powerpoint/2010/main" val="28163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A4F25E-E3D1-4ACE-96A8-440562013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Poučak o sinusima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1341AD5B-7EEE-42D5-ADB3-1D8BC4AB0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543" y="1457941"/>
            <a:ext cx="7963252" cy="26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086F65-8792-43F4-B4B9-12163938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Zadana stranica i dva kuta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747AA3E-F23F-40E1-9ABA-11387F3C9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800" dirty="0">
                <a:highlight>
                  <a:srgbClr val="FFFF00"/>
                </a:highlight>
              </a:rPr>
              <a:t>Primjer 1.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67181A5-5205-4608-8455-77E8B3DFC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4500"/>
            <a:ext cx="6477000" cy="6667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144113F-29CC-460D-ACBA-EF51A3D1E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2571750"/>
            <a:ext cx="7236142" cy="239500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CC28EE06-FD67-47A3-AAE8-7812453ABA4C}"/>
              </a:ext>
            </a:extLst>
          </p:cNvPr>
          <p:cNvSpPr txBox="1"/>
          <p:nvPr/>
        </p:nvSpPr>
        <p:spPr>
          <a:xfrm>
            <a:off x="7261860" y="1398815"/>
            <a:ext cx="16154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highlight>
                  <a:srgbClr val="00FFFF"/>
                </a:highlight>
              </a:rPr>
              <a:t>Zad</a:t>
            </a:r>
            <a:r>
              <a:rPr lang="hr-HR" dirty="0">
                <a:highlight>
                  <a:srgbClr val="00FFFF"/>
                </a:highlight>
              </a:rPr>
              <a:t> 1(str.43) DZ</a:t>
            </a:r>
          </a:p>
        </p:txBody>
      </p:sp>
    </p:spTree>
    <p:extLst>
      <p:ext uri="{BB962C8B-B14F-4D97-AF65-F5344CB8AC3E}">
        <p14:creationId xmlns:p14="http://schemas.microsoft.com/office/powerpoint/2010/main" val="7513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67DC472-0871-4541-8AF1-9DB5BC2F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Zadane dvije stranice i kut nasuprot jednoj od njih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64889C6-7A70-43E1-ABB0-F03B32CFD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466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>
                <a:highlight>
                  <a:srgbClr val="FFFF00"/>
                </a:highlight>
              </a:rPr>
              <a:t>Primjer 2.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F9728C0-2DCC-49E6-A3EB-390ACF754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9" y="1304587"/>
            <a:ext cx="7858125" cy="7334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204AD02-973B-40A6-A707-478CC9075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077" y="1843204"/>
            <a:ext cx="5622653" cy="297435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88603901-2621-4F87-A4A2-7FEEBE402445}"/>
              </a:ext>
            </a:extLst>
          </p:cNvPr>
          <p:cNvSpPr txBox="1"/>
          <p:nvPr/>
        </p:nvSpPr>
        <p:spPr>
          <a:xfrm>
            <a:off x="7263367" y="2402424"/>
            <a:ext cx="16154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highlight>
                  <a:srgbClr val="00FFFF"/>
                </a:highlight>
              </a:rPr>
              <a:t>Zad</a:t>
            </a:r>
            <a:r>
              <a:rPr lang="hr-HR" dirty="0">
                <a:highlight>
                  <a:srgbClr val="00FFFF"/>
                </a:highlight>
              </a:rPr>
              <a:t> 2(str.44) DZ</a:t>
            </a:r>
          </a:p>
        </p:txBody>
      </p:sp>
    </p:spTree>
    <p:extLst>
      <p:ext uri="{BB962C8B-B14F-4D97-AF65-F5344CB8AC3E}">
        <p14:creationId xmlns:p14="http://schemas.microsoft.com/office/powerpoint/2010/main" val="31712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36913A-2829-44DD-B792-66F61D99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Zadane dvije stranice i kut nasuprot jednoj od njih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2C36DAB-6F63-4DFF-A9A0-5A1C2191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0" y="884466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>
                <a:highlight>
                  <a:srgbClr val="FFFF00"/>
                </a:highlight>
              </a:rPr>
              <a:t>Primjer 3</a:t>
            </a:r>
            <a:r>
              <a:rPr lang="hr-HR" sz="3200" dirty="0">
                <a:highlight>
                  <a:srgbClr val="FFFF00"/>
                </a:highlight>
              </a:rPr>
              <a:t>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93BF430-FC81-458B-ACB0-12A85AB6E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24" y="884466"/>
            <a:ext cx="6191250" cy="6762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C3C207A-CCE1-49F3-A46C-F4368C704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7056"/>
            <a:ext cx="4573197" cy="195994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A8A04A0-27BA-42F3-8FAD-ABDB9D519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32" y="1647056"/>
            <a:ext cx="3980986" cy="34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05ad64a8-3072-44b7-9688-07bbb5c6aecf" xsi:nil="true"/>
    <NotebookType xmlns="05ad64a8-3072-44b7-9688-07bbb5c6aecf" xsi:nil="true"/>
    <CultureName xmlns="05ad64a8-3072-44b7-9688-07bbb5c6aecf" xsi:nil="true"/>
    <Owner xmlns="05ad64a8-3072-44b7-9688-07bbb5c6aecf">
      <UserInfo>
        <DisplayName/>
        <AccountId xsi:nil="true"/>
        <AccountType/>
      </UserInfo>
    </Owner>
    <Students xmlns="05ad64a8-3072-44b7-9688-07bbb5c6aecf">
      <UserInfo>
        <DisplayName/>
        <AccountId xsi:nil="true"/>
        <AccountType/>
      </UserInfo>
    </Students>
    <Student_Groups xmlns="05ad64a8-3072-44b7-9688-07bbb5c6aecf">
      <UserInfo>
        <DisplayName/>
        <AccountId xsi:nil="true"/>
        <AccountType/>
      </UserInfo>
    </Student_Groups>
    <Distribution_Groups xmlns="05ad64a8-3072-44b7-9688-07bbb5c6aecf" xsi:nil="true"/>
    <TeamsChannelId xmlns="05ad64a8-3072-44b7-9688-07bbb5c6aecf" xsi:nil="true"/>
    <Math_Settings xmlns="05ad64a8-3072-44b7-9688-07bbb5c6aecf" xsi:nil="true"/>
    <AppVersion xmlns="05ad64a8-3072-44b7-9688-07bbb5c6aecf" xsi:nil="true"/>
    <LMS_Mappings xmlns="05ad64a8-3072-44b7-9688-07bbb5c6aecf" xsi:nil="true"/>
    <Invited_Teachers xmlns="05ad64a8-3072-44b7-9688-07bbb5c6aecf" xsi:nil="true"/>
    <IsNotebookLocked xmlns="05ad64a8-3072-44b7-9688-07bbb5c6aecf" xsi:nil="true"/>
    <DefaultSectionNames xmlns="05ad64a8-3072-44b7-9688-07bbb5c6aecf" xsi:nil="true"/>
    <Self_Registration_Enabled xmlns="05ad64a8-3072-44b7-9688-07bbb5c6aecf" xsi:nil="true"/>
    <Has_Teacher_Only_SectionGroup xmlns="05ad64a8-3072-44b7-9688-07bbb5c6aecf" xsi:nil="true"/>
    <FolderType xmlns="05ad64a8-3072-44b7-9688-07bbb5c6aecf" xsi:nil="true"/>
    <Invited_Students xmlns="05ad64a8-3072-44b7-9688-07bbb5c6aecf" xsi:nil="true"/>
    <Teachers xmlns="05ad64a8-3072-44b7-9688-07bbb5c6aecf">
      <UserInfo>
        <DisplayName/>
        <AccountId xsi:nil="true"/>
        <AccountType/>
      </UserInfo>
    </Teachers>
    <Is_Collaboration_Space_Locked xmlns="05ad64a8-3072-44b7-9688-07bbb5c6aec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F1B117DF975488B0393DB22D8D2BE" ma:contentTypeVersion="33" ma:contentTypeDescription="Create a new document." ma:contentTypeScope="" ma:versionID="6bd61e953fc487a4034100e29734eeb1">
  <xsd:schema xmlns:xsd="http://www.w3.org/2001/XMLSchema" xmlns:xs="http://www.w3.org/2001/XMLSchema" xmlns:p="http://schemas.microsoft.com/office/2006/metadata/properties" xmlns:ns3="05ad64a8-3072-44b7-9688-07bbb5c6aecf" xmlns:ns4="0aa6a6ba-acfe-43af-8444-806e67c30b7f" targetNamespace="http://schemas.microsoft.com/office/2006/metadata/properties" ma:root="true" ma:fieldsID="c282dba1f04b6bc9f1f7e3fb1887ee6d" ns3:_="" ns4:_="">
    <xsd:import namespace="05ad64a8-3072-44b7-9688-07bbb5c6aecf"/>
    <xsd:import namespace="0aa6a6ba-acfe-43af-8444-806e67c30b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64a8-3072-44b7-9688-07bbb5c6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6a6ba-acfe-43af-8444-806e67c30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3248AA-32A6-4656-982D-8E9AA46522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EFFE74-A29A-48F4-9528-00640165D96D}">
  <ds:schemaRefs>
    <ds:schemaRef ds:uri="http://purl.org/dc/terms/"/>
    <ds:schemaRef ds:uri="http://schemas.microsoft.com/office/infopath/2007/PartnerControls"/>
    <ds:schemaRef ds:uri="05ad64a8-3072-44b7-9688-07bbb5c6aecf"/>
    <ds:schemaRef ds:uri="http://purl.org/dc/elements/1.1/"/>
    <ds:schemaRef ds:uri="http://schemas.microsoft.com/office/2006/documentManagement/types"/>
    <ds:schemaRef ds:uri="http://schemas.microsoft.com/office/2006/metadata/properties"/>
    <ds:schemaRef ds:uri="0aa6a6ba-acfe-43af-8444-806e67c30b7f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054186-EDEA-4DFF-9AA1-20A2D8EBAC4D}">
  <ds:schemaRefs>
    <ds:schemaRef ds:uri="05ad64a8-3072-44b7-9688-07bbb5c6aecf"/>
    <ds:schemaRef ds:uri="0aa6a6ba-acfe-43af-8444-806e67c30b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188</Words>
  <Application>Microsoft Office PowerPoint</Application>
  <PresentationFormat>Prikaz na zaslonu (16:9)</PresentationFormat>
  <Paragraphs>42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맑은 고딕</vt:lpstr>
      <vt:lpstr>Arial</vt:lpstr>
      <vt:lpstr>Calibri</vt:lpstr>
      <vt:lpstr>Office Theme</vt:lpstr>
      <vt:lpstr>PowerPointova prezentacija</vt:lpstr>
      <vt:lpstr>Trigonometrija pravokutnog trokuta</vt:lpstr>
      <vt:lpstr>PowerPointova prezentacija</vt:lpstr>
      <vt:lpstr>Poučak o sinusima</vt:lpstr>
      <vt:lpstr>Poučak o sinusima</vt:lpstr>
      <vt:lpstr>Poučak o sinusima</vt:lpstr>
      <vt:lpstr>Zadana stranica i dva kuta</vt:lpstr>
      <vt:lpstr>Zadane dvije stranice i kut nasuprot jednoj od njih</vt:lpstr>
      <vt:lpstr>Zadane dvije stranice i kut nasuprot jednoj od njih</vt:lpstr>
      <vt:lpstr>Zadane dvije stranice i kut nasuprot jednoj od njih</vt:lpstr>
      <vt:lpstr>Veza sinusovog poučka s polumjerom opisane kružnice  trokutu</vt:lpstr>
      <vt:lpstr>Veza sinusovog poučka s polumjerom opisane kružnice  trokutu</vt:lpstr>
      <vt:lpstr>Površina trokuta</vt:lpstr>
      <vt:lpstr>Površina trokuta</vt:lpstr>
      <vt:lpstr>Primjene poučka o sinusima</vt:lpstr>
      <vt:lpstr>Primjer 7. Određivanje visine objekta</vt:lpstr>
      <vt:lpstr>Primjer 8. Određivanje udaljenosti do nepristupačnog objekta</vt:lpstr>
      <vt:lpstr>Primjer 8. Određivanje udaljenosti do nepristupačnog objekta</vt:lpstr>
      <vt:lpstr>Primjer 9. Navigacija na moru</vt:lpstr>
      <vt:lpstr>Primjer 9. Navigacija na moru</vt:lpstr>
      <vt:lpstr>Zadaci za vježbu (dio na satu, ostalo za DZ)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UČIONICA 11</cp:lastModifiedBy>
  <cp:revision>3</cp:revision>
  <dcterms:created xsi:type="dcterms:W3CDTF">2014-04-01T16:27:38Z</dcterms:created>
  <dcterms:modified xsi:type="dcterms:W3CDTF">2021-03-04T16:30:18Z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0x010100C67F1B117DF975488B0393DB22D8D2BE</vt:lpwstr>
  </property>
</Properties>
</file>