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60" r:id="rId8"/>
    <p:sldId id="259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1F3908-E516-4A82-8C86-D0AE0DD7EB60}" v="9" dt="2021-01-12T08:05:43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B41F3908-E516-4A82-8C86-D0AE0DD7EB60}"/>
    <pc:docChg chg="custSel addSld delSld modSld">
      <pc:chgData name="Lidija Blagojević" userId="dd34498d-c5cb-4820-b009-9f6aab0b2998" providerId="ADAL" clId="{B41F3908-E516-4A82-8C86-D0AE0DD7EB60}" dt="2021-01-12T08:05:56.458" v="374" actId="47"/>
      <pc:docMkLst>
        <pc:docMk/>
      </pc:docMkLst>
      <pc:sldChg chg="modSp mod">
        <pc:chgData name="Lidija Blagojević" userId="dd34498d-c5cb-4820-b009-9f6aab0b2998" providerId="ADAL" clId="{B41F3908-E516-4A82-8C86-D0AE0DD7EB60}" dt="2021-01-12T07:40:33.118" v="44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B41F3908-E516-4A82-8C86-D0AE0DD7EB60}" dt="2021-01-12T07:40:33.118" v="44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addSp delSp modSp new mod">
        <pc:chgData name="Lidija Blagojević" userId="dd34498d-c5cb-4820-b009-9f6aab0b2998" providerId="ADAL" clId="{B41F3908-E516-4A82-8C86-D0AE0DD7EB60}" dt="2021-01-12T07:49:54.762" v="77" actId="14100"/>
        <pc:sldMkLst>
          <pc:docMk/>
          <pc:sldMk cId="2639761908" sldId="257"/>
        </pc:sldMkLst>
        <pc:spChg chg="mod">
          <ac:chgData name="Lidija Blagojević" userId="dd34498d-c5cb-4820-b009-9f6aab0b2998" providerId="ADAL" clId="{B41F3908-E516-4A82-8C86-D0AE0DD7EB60}" dt="2021-01-12T07:48:56.375" v="71" actId="20577"/>
          <ac:spMkLst>
            <pc:docMk/>
            <pc:sldMk cId="2639761908" sldId="257"/>
            <ac:spMk id="2" creationId="{349E5620-0A2E-474E-B66F-7DAB1930335B}"/>
          </ac:spMkLst>
        </pc:spChg>
        <pc:spChg chg="del">
          <ac:chgData name="Lidija Blagojević" userId="dd34498d-c5cb-4820-b009-9f6aab0b2998" providerId="ADAL" clId="{B41F3908-E516-4A82-8C86-D0AE0DD7EB60}" dt="2021-01-12T07:49:24.513" v="72"/>
          <ac:spMkLst>
            <pc:docMk/>
            <pc:sldMk cId="2639761908" sldId="257"/>
            <ac:spMk id="3" creationId="{1EEB70EB-5C2E-4E22-B753-EC54027554B9}"/>
          </ac:spMkLst>
        </pc:spChg>
        <pc:picChg chg="add mod">
          <ac:chgData name="Lidija Blagojević" userId="dd34498d-c5cb-4820-b009-9f6aab0b2998" providerId="ADAL" clId="{B41F3908-E516-4A82-8C86-D0AE0DD7EB60}" dt="2021-01-12T07:49:50.851" v="76" actId="14100"/>
          <ac:picMkLst>
            <pc:docMk/>
            <pc:sldMk cId="2639761908" sldId="257"/>
            <ac:picMk id="4" creationId="{CDC4526E-44C8-413D-AAC6-99251918D3B3}"/>
          </ac:picMkLst>
        </pc:picChg>
        <pc:picChg chg="add mod">
          <ac:chgData name="Lidija Blagojević" userId="dd34498d-c5cb-4820-b009-9f6aab0b2998" providerId="ADAL" clId="{B41F3908-E516-4A82-8C86-D0AE0DD7EB60}" dt="2021-01-12T07:49:54.762" v="77" actId="14100"/>
          <ac:picMkLst>
            <pc:docMk/>
            <pc:sldMk cId="2639761908" sldId="257"/>
            <ac:picMk id="5" creationId="{010EFBD0-F972-4608-9BC2-E4A196552A90}"/>
          </ac:picMkLst>
        </pc:picChg>
      </pc:sldChg>
      <pc:sldChg chg="addSp delSp modSp new mod">
        <pc:chgData name="Lidija Blagojević" userId="dd34498d-c5cb-4820-b009-9f6aab0b2998" providerId="ADAL" clId="{B41F3908-E516-4A82-8C86-D0AE0DD7EB60}" dt="2021-01-12T07:53:07.566" v="104"/>
        <pc:sldMkLst>
          <pc:docMk/>
          <pc:sldMk cId="3744706624" sldId="258"/>
        </pc:sldMkLst>
        <pc:spChg chg="mod">
          <ac:chgData name="Lidija Blagojević" userId="dd34498d-c5cb-4820-b009-9f6aab0b2998" providerId="ADAL" clId="{B41F3908-E516-4A82-8C86-D0AE0DD7EB60}" dt="2021-01-12T07:51:41.899" v="103" actId="20577"/>
          <ac:spMkLst>
            <pc:docMk/>
            <pc:sldMk cId="3744706624" sldId="258"/>
            <ac:spMk id="2" creationId="{ABDC8DDF-F75E-44FD-88ED-B0C748058C60}"/>
          </ac:spMkLst>
        </pc:spChg>
        <pc:spChg chg="del">
          <ac:chgData name="Lidija Blagojević" userId="dd34498d-c5cb-4820-b009-9f6aab0b2998" providerId="ADAL" clId="{B41F3908-E516-4A82-8C86-D0AE0DD7EB60}" dt="2021-01-12T07:53:07.566" v="104"/>
          <ac:spMkLst>
            <pc:docMk/>
            <pc:sldMk cId="3744706624" sldId="258"/>
            <ac:spMk id="3" creationId="{F8F97488-6530-4AE3-876D-DAA0FF12139E}"/>
          </ac:spMkLst>
        </pc:spChg>
        <pc:picChg chg="add mod">
          <ac:chgData name="Lidija Blagojević" userId="dd34498d-c5cb-4820-b009-9f6aab0b2998" providerId="ADAL" clId="{B41F3908-E516-4A82-8C86-D0AE0DD7EB60}" dt="2021-01-12T07:53:07.566" v="104"/>
          <ac:picMkLst>
            <pc:docMk/>
            <pc:sldMk cId="3744706624" sldId="258"/>
            <ac:picMk id="4" creationId="{6B76F93F-CA42-4409-B073-B4375C2BC178}"/>
          </ac:picMkLst>
        </pc:picChg>
      </pc:sldChg>
      <pc:sldChg chg="modSp new del mod">
        <pc:chgData name="Lidija Blagojević" userId="dd34498d-c5cb-4820-b009-9f6aab0b2998" providerId="ADAL" clId="{B41F3908-E516-4A82-8C86-D0AE0DD7EB60}" dt="2021-01-12T07:55:03.447" v="179" actId="2696"/>
        <pc:sldMkLst>
          <pc:docMk/>
          <pc:sldMk cId="1437179278" sldId="259"/>
        </pc:sldMkLst>
        <pc:spChg chg="mod">
          <ac:chgData name="Lidija Blagojević" userId="dd34498d-c5cb-4820-b009-9f6aab0b2998" providerId="ADAL" clId="{B41F3908-E516-4A82-8C86-D0AE0DD7EB60}" dt="2021-01-12T07:53:18.843" v="120" actId="20577"/>
          <ac:spMkLst>
            <pc:docMk/>
            <pc:sldMk cId="1437179278" sldId="259"/>
            <ac:spMk id="2" creationId="{C70D3EDB-067B-4441-8009-F3359D768F1C}"/>
          </ac:spMkLst>
        </pc:spChg>
        <pc:spChg chg="mod">
          <ac:chgData name="Lidija Blagojević" userId="dd34498d-c5cb-4820-b009-9f6aab0b2998" providerId="ADAL" clId="{B41F3908-E516-4A82-8C86-D0AE0DD7EB60}" dt="2021-01-12T07:53:38.555" v="154" actId="20577"/>
          <ac:spMkLst>
            <pc:docMk/>
            <pc:sldMk cId="1437179278" sldId="259"/>
            <ac:spMk id="3" creationId="{461A71D5-1A4C-4577-A6D4-1CD705385CF8}"/>
          </ac:spMkLst>
        </pc:spChg>
      </pc:sldChg>
      <pc:sldChg chg="modSp add mod">
        <pc:chgData name="Lidija Blagojević" userId="dd34498d-c5cb-4820-b009-9f6aab0b2998" providerId="ADAL" clId="{B41F3908-E516-4A82-8C86-D0AE0DD7EB60}" dt="2021-01-12T07:55:30.744" v="215" actId="20577"/>
        <pc:sldMkLst>
          <pc:docMk/>
          <pc:sldMk cId="2758622825" sldId="259"/>
        </pc:sldMkLst>
        <pc:spChg chg="mod">
          <ac:chgData name="Lidija Blagojević" userId="dd34498d-c5cb-4820-b009-9f6aab0b2998" providerId="ADAL" clId="{B41F3908-E516-4A82-8C86-D0AE0DD7EB60}" dt="2021-01-12T07:55:12.464" v="191" actId="6549"/>
          <ac:spMkLst>
            <pc:docMk/>
            <pc:sldMk cId="2758622825" sldId="259"/>
            <ac:spMk id="2" creationId="{C70D3EDB-067B-4441-8009-F3359D768F1C}"/>
          </ac:spMkLst>
        </pc:spChg>
        <pc:spChg chg="mod">
          <ac:chgData name="Lidija Blagojević" userId="dd34498d-c5cb-4820-b009-9f6aab0b2998" providerId="ADAL" clId="{B41F3908-E516-4A82-8C86-D0AE0DD7EB60}" dt="2021-01-12T07:55:30.744" v="215" actId="20577"/>
          <ac:spMkLst>
            <pc:docMk/>
            <pc:sldMk cId="2758622825" sldId="259"/>
            <ac:spMk id="3" creationId="{461A71D5-1A4C-4577-A6D4-1CD705385CF8}"/>
          </ac:spMkLst>
        </pc:spChg>
      </pc:sldChg>
      <pc:sldChg chg="addSp delSp modSp new mod">
        <pc:chgData name="Lidija Blagojević" userId="dd34498d-c5cb-4820-b009-9f6aab0b2998" providerId="ADAL" clId="{B41F3908-E516-4A82-8C86-D0AE0DD7EB60}" dt="2021-01-12T07:54:46.497" v="178" actId="1076"/>
        <pc:sldMkLst>
          <pc:docMk/>
          <pc:sldMk cId="1544020569" sldId="260"/>
        </pc:sldMkLst>
        <pc:spChg chg="mod">
          <ac:chgData name="Lidija Blagojević" userId="dd34498d-c5cb-4820-b009-9f6aab0b2998" providerId="ADAL" clId="{B41F3908-E516-4A82-8C86-D0AE0DD7EB60}" dt="2021-01-12T07:54:14.097" v="175" actId="20577"/>
          <ac:spMkLst>
            <pc:docMk/>
            <pc:sldMk cId="1544020569" sldId="260"/>
            <ac:spMk id="2" creationId="{4A5D0886-B1B4-426C-91E5-632BC68B028E}"/>
          </ac:spMkLst>
        </pc:spChg>
        <pc:spChg chg="del">
          <ac:chgData name="Lidija Blagojević" userId="dd34498d-c5cb-4820-b009-9f6aab0b2998" providerId="ADAL" clId="{B41F3908-E516-4A82-8C86-D0AE0DD7EB60}" dt="2021-01-12T07:54:38.768" v="176"/>
          <ac:spMkLst>
            <pc:docMk/>
            <pc:sldMk cId="1544020569" sldId="260"/>
            <ac:spMk id="3" creationId="{2EB102B2-8CDA-4BD5-B2DD-D6472461E4F6}"/>
          </ac:spMkLst>
        </pc:spChg>
        <pc:picChg chg="add mod">
          <ac:chgData name="Lidija Blagojević" userId="dd34498d-c5cb-4820-b009-9f6aab0b2998" providerId="ADAL" clId="{B41F3908-E516-4A82-8C86-D0AE0DD7EB60}" dt="2021-01-12T07:54:46.497" v="178" actId="1076"/>
          <ac:picMkLst>
            <pc:docMk/>
            <pc:sldMk cId="1544020569" sldId="260"/>
            <ac:picMk id="4" creationId="{D4B0BF90-33EB-458D-A07F-8CB919CA9CCA}"/>
          </ac:picMkLst>
        </pc:picChg>
      </pc:sldChg>
      <pc:sldChg chg="addSp delSp modSp new del mod">
        <pc:chgData name="Lidija Blagojević" userId="dd34498d-c5cb-4820-b009-9f6aab0b2998" providerId="ADAL" clId="{B41F3908-E516-4A82-8C86-D0AE0DD7EB60}" dt="2021-01-12T08:05:56.458" v="374" actId="47"/>
        <pc:sldMkLst>
          <pc:docMk/>
          <pc:sldMk cId="1544349972" sldId="261"/>
        </pc:sldMkLst>
        <pc:spChg chg="mod">
          <ac:chgData name="Lidija Blagojević" userId="dd34498d-c5cb-4820-b009-9f6aab0b2998" providerId="ADAL" clId="{B41F3908-E516-4A82-8C86-D0AE0DD7EB60}" dt="2021-01-12T07:59:45.122" v="280" actId="20577"/>
          <ac:spMkLst>
            <pc:docMk/>
            <pc:sldMk cId="1544349972" sldId="261"/>
            <ac:spMk id="2" creationId="{C76DDD74-23C5-4F70-8462-02DDA49256D0}"/>
          </ac:spMkLst>
        </pc:spChg>
        <pc:spChg chg="del">
          <ac:chgData name="Lidija Blagojević" userId="dd34498d-c5cb-4820-b009-9f6aab0b2998" providerId="ADAL" clId="{B41F3908-E516-4A82-8C86-D0AE0DD7EB60}" dt="2021-01-12T07:58:31.441" v="275"/>
          <ac:spMkLst>
            <pc:docMk/>
            <pc:sldMk cId="1544349972" sldId="261"/>
            <ac:spMk id="3" creationId="{8BFE2346-830E-48B3-95DD-8FDFF653333C}"/>
          </ac:spMkLst>
        </pc:spChg>
        <pc:picChg chg="add mod">
          <ac:chgData name="Lidija Blagojević" userId="dd34498d-c5cb-4820-b009-9f6aab0b2998" providerId="ADAL" clId="{B41F3908-E516-4A82-8C86-D0AE0DD7EB60}" dt="2021-01-12T07:58:42.743" v="279" actId="1076"/>
          <ac:picMkLst>
            <pc:docMk/>
            <pc:sldMk cId="1544349972" sldId="261"/>
            <ac:picMk id="4" creationId="{F7226407-DBDB-4DFE-BB31-128E00F06BFE}"/>
          </ac:picMkLst>
        </pc:picChg>
      </pc:sldChg>
      <pc:sldChg chg="addSp delSp modSp new mod">
        <pc:chgData name="Lidija Blagojević" userId="dd34498d-c5cb-4820-b009-9f6aab0b2998" providerId="ADAL" clId="{B41F3908-E516-4A82-8C86-D0AE0DD7EB60}" dt="2021-01-12T08:01:42.638" v="293" actId="1076"/>
        <pc:sldMkLst>
          <pc:docMk/>
          <pc:sldMk cId="1882313276" sldId="262"/>
        </pc:sldMkLst>
        <pc:spChg chg="mod">
          <ac:chgData name="Lidija Blagojević" userId="dd34498d-c5cb-4820-b009-9f6aab0b2998" providerId="ADAL" clId="{B41F3908-E516-4A82-8C86-D0AE0DD7EB60}" dt="2021-01-12T08:01:13.710" v="290" actId="20577"/>
          <ac:spMkLst>
            <pc:docMk/>
            <pc:sldMk cId="1882313276" sldId="262"/>
            <ac:spMk id="2" creationId="{DAE5F6BE-E861-4273-8760-C47BDDA2D917}"/>
          </ac:spMkLst>
        </pc:spChg>
        <pc:spChg chg="del">
          <ac:chgData name="Lidija Blagojević" userId="dd34498d-c5cb-4820-b009-9f6aab0b2998" providerId="ADAL" clId="{B41F3908-E516-4A82-8C86-D0AE0DD7EB60}" dt="2021-01-12T08:01:33.025" v="291"/>
          <ac:spMkLst>
            <pc:docMk/>
            <pc:sldMk cId="1882313276" sldId="262"/>
            <ac:spMk id="3" creationId="{FD4C01BB-F858-447A-8169-E2D7304FCBDE}"/>
          </ac:spMkLst>
        </pc:spChg>
        <pc:picChg chg="add mod">
          <ac:chgData name="Lidija Blagojević" userId="dd34498d-c5cb-4820-b009-9f6aab0b2998" providerId="ADAL" clId="{B41F3908-E516-4A82-8C86-D0AE0DD7EB60}" dt="2021-01-12T08:01:42.638" v="293" actId="1076"/>
          <ac:picMkLst>
            <pc:docMk/>
            <pc:sldMk cId="1882313276" sldId="262"/>
            <ac:picMk id="4" creationId="{6148C1F4-C7F3-4F4C-B41E-56CC51B4B10C}"/>
          </ac:picMkLst>
        </pc:picChg>
      </pc:sldChg>
      <pc:sldChg chg="addSp delSp modSp new mod">
        <pc:chgData name="Lidija Blagojević" userId="dd34498d-c5cb-4820-b009-9f6aab0b2998" providerId="ADAL" clId="{B41F3908-E516-4A82-8C86-D0AE0DD7EB60}" dt="2021-01-12T08:03:28.532" v="306" actId="1076"/>
        <pc:sldMkLst>
          <pc:docMk/>
          <pc:sldMk cId="32191877" sldId="263"/>
        </pc:sldMkLst>
        <pc:spChg chg="mod">
          <ac:chgData name="Lidija Blagojević" userId="dd34498d-c5cb-4820-b009-9f6aab0b2998" providerId="ADAL" clId="{B41F3908-E516-4A82-8C86-D0AE0DD7EB60}" dt="2021-01-12T08:01:54.161" v="303" actId="20577"/>
          <ac:spMkLst>
            <pc:docMk/>
            <pc:sldMk cId="32191877" sldId="263"/>
            <ac:spMk id="2" creationId="{13840D00-2933-4BD5-BB6A-2A424C5102E7}"/>
          </ac:spMkLst>
        </pc:spChg>
        <pc:spChg chg="del">
          <ac:chgData name="Lidija Blagojević" userId="dd34498d-c5cb-4820-b009-9f6aab0b2998" providerId="ADAL" clId="{B41F3908-E516-4A82-8C86-D0AE0DD7EB60}" dt="2021-01-12T08:03:21.893" v="304"/>
          <ac:spMkLst>
            <pc:docMk/>
            <pc:sldMk cId="32191877" sldId="263"/>
            <ac:spMk id="3" creationId="{C82FC91D-FE92-483B-A729-301898B4C268}"/>
          </ac:spMkLst>
        </pc:spChg>
        <pc:picChg chg="add mod">
          <ac:chgData name="Lidija Blagojević" userId="dd34498d-c5cb-4820-b009-9f6aab0b2998" providerId="ADAL" clId="{B41F3908-E516-4A82-8C86-D0AE0DD7EB60}" dt="2021-01-12T08:03:28.532" v="306" actId="1076"/>
          <ac:picMkLst>
            <pc:docMk/>
            <pc:sldMk cId="32191877" sldId="263"/>
            <ac:picMk id="4" creationId="{D4BBC8A7-F0C8-428C-9314-63817E74B33A}"/>
          </ac:picMkLst>
        </pc:picChg>
      </pc:sldChg>
      <pc:sldChg chg="modSp new mod">
        <pc:chgData name="Lidija Blagojević" userId="dd34498d-c5cb-4820-b009-9f6aab0b2998" providerId="ADAL" clId="{B41F3908-E516-4A82-8C86-D0AE0DD7EB60}" dt="2021-01-12T08:04:34.527" v="359" actId="20577"/>
        <pc:sldMkLst>
          <pc:docMk/>
          <pc:sldMk cId="2729866719" sldId="264"/>
        </pc:sldMkLst>
        <pc:spChg chg="mod">
          <ac:chgData name="Lidija Blagojević" userId="dd34498d-c5cb-4820-b009-9f6aab0b2998" providerId="ADAL" clId="{B41F3908-E516-4A82-8C86-D0AE0DD7EB60}" dt="2021-01-12T08:04:02.835" v="326" actId="20577"/>
          <ac:spMkLst>
            <pc:docMk/>
            <pc:sldMk cId="2729866719" sldId="264"/>
            <ac:spMk id="2" creationId="{63DE1BBD-91C7-462B-8747-73FC82543756}"/>
          </ac:spMkLst>
        </pc:spChg>
        <pc:spChg chg="mod">
          <ac:chgData name="Lidija Blagojević" userId="dd34498d-c5cb-4820-b009-9f6aab0b2998" providerId="ADAL" clId="{B41F3908-E516-4A82-8C86-D0AE0DD7EB60}" dt="2021-01-12T08:04:34.527" v="359" actId="20577"/>
          <ac:spMkLst>
            <pc:docMk/>
            <pc:sldMk cId="2729866719" sldId="264"/>
            <ac:spMk id="3" creationId="{4850B7D6-C70B-435B-8F49-5BCFB67BD606}"/>
          </ac:spMkLst>
        </pc:spChg>
      </pc:sldChg>
      <pc:sldChg chg="addSp delSp modSp new mod">
        <pc:chgData name="Lidija Blagojević" userId="dd34498d-c5cb-4820-b009-9f6aab0b2998" providerId="ADAL" clId="{B41F3908-E516-4A82-8C86-D0AE0DD7EB60}" dt="2021-01-12T08:05:49.536" v="373" actId="14100"/>
        <pc:sldMkLst>
          <pc:docMk/>
          <pc:sldMk cId="2200249452" sldId="265"/>
        </pc:sldMkLst>
        <pc:spChg chg="mod">
          <ac:chgData name="Lidija Blagojević" userId="dd34498d-c5cb-4820-b009-9f6aab0b2998" providerId="ADAL" clId="{B41F3908-E516-4A82-8C86-D0AE0DD7EB60}" dt="2021-01-12T08:05:40.328" v="371" actId="20577"/>
          <ac:spMkLst>
            <pc:docMk/>
            <pc:sldMk cId="2200249452" sldId="265"/>
            <ac:spMk id="2" creationId="{25F5E7EE-9492-4780-A538-B0BED78FC2A8}"/>
          </ac:spMkLst>
        </pc:spChg>
        <pc:spChg chg="del">
          <ac:chgData name="Lidija Blagojević" userId="dd34498d-c5cb-4820-b009-9f6aab0b2998" providerId="ADAL" clId="{B41F3908-E516-4A82-8C86-D0AE0DD7EB60}" dt="2021-01-12T08:05:43.214" v="372"/>
          <ac:spMkLst>
            <pc:docMk/>
            <pc:sldMk cId="2200249452" sldId="265"/>
            <ac:spMk id="3" creationId="{6053B6A5-108E-4EFE-9990-EE805FFFB62C}"/>
          </ac:spMkLst>
        </pc:spChg>
        <pc:picChg chg="add mod">
          <ac:chgData name="Lidija Blagojević" userId="dd34498d-c5cb-4820-b009-9f6aab0b2998" providerId="ADAL" clId="{B41F3908-E516-4A82-8C86-D0AE0DD7EB60}" dt="2021-01-12T08:05:49.536" v="373" actId="14100"/>
          <ac:picMkLst>
            <pc:docMk/>
            <pc:sldMk cId="2200249452" sldId="265"/>
            <ac:picMk id="4" creationId="{0314DC56-A0DE-422A-B367-2038E12E1076}"/>
          </ac:picMkLst>
        </pc:picChg>
      </pc:sldChg>
      <pc:sldChg chg="del">
        <pc:chgData name="Lidija Blagojević" userId="dd34498d-c5cb-4820-b009-9f6aab0b2998" providerId="ADAL" clId="{B41F3908-E516-4A82-8C86-D0AE0DD7EB60}" dt="2021-01-12T07:48:40.793" v="45" actId="47"/>
        <pc:sldMkLst>
          <pc:docMk/>
          <pc:sldMk cId="1247365251" sldId="277"/>
        </pc:sldMkLst>
      </pc:sldChg>
      <pc:sldChg chg="del">
        <pc:chgData name="Lidija Blagojević" userId="dd34498d-c5cb-4820-b009-9f6aab0b2998" providerId="ADAL" clId="{B41F3908-E516-4A82-8C86-D0AE0DD7EB60}" dt="2021-01-12T07:48:40.793" v="45" actId="47"/>
        <pc:sldMkLst>
          <pc:docMk/>
          <pc:sldMk cId="168266844" sldId="278"/>
        </pc:sldMkLst>
      </pc:sldChg>
      <pc:sldChg chg="del">
        <pc:chgData name="Lidija Blagojević" userId="dd34498d-c5cb-4820-b009-9f6aab0b2998" providerId="ADAL" clId="{B41F3908-E516-4A82-8C86-D0AE0DD7EB60}" dt="2021-01-12T07:48:40.793" v="45" actId="47"/>
        <pc:sldMkLst>
          <pc:docMk/>
          <pc:sldMk cId="2086803690" sldId="279"/>
        </pc:sldMkLst>
      </pc:sldChg>
      <pc:sldChg chg="del">
        <pc:chgData name="Lidija Blagojević" userId="dd34498d-c5cb-4820-b009-9f6aab0b2998" providerId="ADAL" clId="{B41F3908-E516-4A82-8C86-D0AE0DD7EB60}" dt="2021-01-12T07:48:40.793" v="45" actId="47"/>
        <pc:sldMkLst>
          <pc:docMk/>
          <pc:sldMk cId="1878459479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12.1.2021.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Kvadratna </a:t>
            </a:r>
            <a:r>
              <a:rPr lang="hr-HR" altLang="ko-K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nejednadžba</a:t>
            </a:r>
            <a:endParaRPr lang="hr-HR" altLang="ko-KR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9E5620-0A2E-474E-B66F-7DAB19303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Kvadratna </a:t>
            </a:r>
            <a:r>
              <a:rPr lang="hr-HR" dirty="0" err="1"/>
              <a:t>nejednadžba</a:t>
            </a:r>
            <a:endParaRPr lang="hr-HR" dirty="0"/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CDC4526E-44C8-413D-AAC6-99251918D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347614"/>
            <a:ext cx="6543947" cy="129614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010EFBD0-F972-4608-9BC2-E4A196552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075806"/>
            <a:ext cx="684701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6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DC8DDF-F75E-44FD-88ED-B0C74805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 (str. 113)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B76F93F-CA42-4409-B073-B4375C2BC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492" y="1200150"/>
            <a:ext cx="5719016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0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5D0886-B1B4-426C-91E5-632BC68B0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 (str. 114)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4B0BF90-33EB-458D-A07F-8CB919CA9C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872250"/>
            <a:ext cx="3110389" cy="426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2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0D3EDB-067B-4441-8009-F3359D76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za DZ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61A71D5-1A4C-4577-A6D4-1CD705385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Riješite zadatak 2 sa str. 113. zadatak 3 sa str. 115</a:t>
            </a:r>
          </a:p>
        </p:txBody>
      </p:sp>
    </p:spTree>
    <p:extLst>
      <p:ext uri="{BB962C8B-B14F-4D97-AF65-F5344CB8AC3E}">
        <p14:creationId xmlns:p14="http://schemas.microsoft.com/office/powerpoint/2010/main" val="275862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E5F6BE-E861-4273-8760-C47BDDA2D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148C1F4-C7F3-4F4C-B41E-56CC51B4B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06536"/>
            <a:ext cx="5532395" cy="173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1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840D00-2933-4BD5-BB6A-2A424C51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4BBC8A7-F0C8-428C-9314-63817E74B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987574"/>
            <a:ext cx="4511199" cy="398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DE1BBD-91C7-462B-8747-73FC8254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za DZ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850B7D6-C70B-435B-8F49-5BCFB67BD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Riješite zadatak 4 sa strane 117.</a:t>
            </a:r>
          </a:p>
        </p:txBody>
      </p:sp>
    </p:spTree>
    <p:extLst>
      <p:ext uri="{BB962C8B-B14F-4D97-AF65-F5344CB8AC3E}">
        <p14:creationId xmlns:p14="http://schemas.microsoft.com/office/powerpoint/2010/main" val="272986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F5E7EE-9492-4780-A538-B0BED78F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Treba znati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0314DC56-A0DE-422A-B367-2038E12E1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938" y="1200150"/>
            <a:ext cx="3550278" cy="37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49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10068</TotalTime>
  <Words>58</Words>
  <Application>Microsoft Office PowerPoint</Application>
  <PresentationFormat>Prikaz na zaslonu (16:9)</PresentationFormat>
  <Paragraphs>12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Calibri</vt:lpstr>
      <vt:lpstr>Office Theme</vt:lpstr>
      <vt:lpstr>PowerPoint prezentacija</vt:lpstr>
      <vt:lpstr>Kvadratna nejednadžba</vt:lpstr>
      <vt:lpstr>Primjer 2. (str. 113)</vt:lpstr>
      <vt:lpstr>Primjer 3 (str. 114)</vt:lpstr>
      <vt:lpstr>Zadaci za DZ</vt:lpstr>
      <vt:lpstr>Primjer 4</vt:lpstr>
      <vt:lpstr>Primjer 5</vt:lpstr>
      <vt:lpstr>Zadatak za DZ</vt:lpstr>
      <vt:lpstr>Treba znati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72</cp:revision>
  <dcterms:created xsi:type="dcterms:W3CDTF">2014-04-01T16:27:38Z</dcterms:created>
  <dcterms:modified xsi:type="dcterms:W3CDTF">2021-01-12T08:05:58Z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