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4A13B-E465-44DB-886C-CA1502A6B574}" v="9" dt="2021-03-10T17:55:45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7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FD14A13B-E465-44DB-886C-CA1502A6B574}"/>
    <pc:docChg chg="custSel addSld delSld modSld">
      <pc:chgData name="Lidija Blagojević" userId="dd34498d-c5cb-4820-b009-9f6aab0b2998" providerId="ADAL" clId="{FD14A13B-E465-44DB-886C-CA1502A6B574}" dt="2021-03-10T17:55:52.670" v="368" actId="20577"/>
      <pc:docMkLst>
        <pc:docMk/>
      </pc:docMkLst>
      <pc:sldChg chg="modSp mod">
        <pc:chgData name="Lidija Blagojević" userId="dd34498d-c5cb-4820-b009-9f6aab0b2998" providerId="ADAL" clId="{FD14A13B-E465-44DB-886C-CA1502A6B574}" dt="2021-03-10T11:27:32.584" v="37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FD14A13B-E465-44DB-886C-CA1502A6B574}" dt="2021-03-10T11:27:32.584" v="37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712717" sldId="257"/>
        </pc:sldMkLst>
      </pc:sldChg>
      <pc:sldChg chg="addSp delSp modSp new mod">
        <pc:chgData name="Lidija Blagojević" userId="dd34498d-c5cb-4820-b009-9f6aab0b2998" providerId="ADAL" clId="{FD14A13B-E465-44DB-886C-CA1502A6B574}" dt="2021-03-10T11:29:47.414" v="57" actId="14100"/>
        <pc:sldMkLst>
          <pc:docMk/>
          <pc:sldMk cId="2472064440" sldId="257"/>
        </pc:sldMkLst>
        <pc:spChg chg="mod">
          <ac:chgData name="Lidija Blagojević" userId="dd34498d-c5cb-4820-b009-9f6aab0b2998" providerId="ADAL" clId="{FD14A13B-E465-44DB-886C-CA1502A6B574}" dt="2021-03-10T11:28:14.897" v="55" actId="20577"/>
          <ac:spMkLst>
            <pc:docMk/>
            <pc:sldMk cId="2472064440" sldId="257"/>
            <ac:spMk id="2" creationId="{0B529907-F9F4-4DEC-98B6-DC61311F5AA0}"/>
          </ac:spMkLst>
        </pc:spChg>
        <pc:spChg chg="del">
          <ac:chgData name="Lidija Blagojević" userId="dd34498d-c5cb-4820-b009-9f6aab0b2998" providerId="ADAL" clId="{FD14A13B-E465-44DB-886C-CA1502A6B574}" dt="2021-03-10T11:29:43.723" v="56" actId="22"/>
          <ac:spMkLst>
            <pc:docMk/>
            <pc:sldMk cId="2472064440" sldId="257"/>
            <ac:spMk id="3" creationId="{A6C84E7A-11CC-453A-898D-14D6D683E8AC}"/>
          </ac:spMkLst>
        </pc:spChg>
        <pc:picChg chg="add mod ord">
          <ac:chgData name="Lidija Blagojević" userId="dd34498d-c5cb-4820-b009-9f6aab0b2998" providerId="ADAL" clId="{FD14A13B-E465-44DB-886C-CA1502A6B574}" dt="2021-03-10T11:29:47.414" v="57" actId="14100"/>
          <ac:picMkLst>
            <pc:docMk/>
            <pc:sldMk cId="2472064440" sldId="257"/>
            <ac:picMk id="5" creationId="{12CB5A96-D572-4A24-BC0E-C34042777682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4056570" sldId="258"/>
        </pc:sldMkLst>
      </pc:sldChg>
      <pc:sldChg chg="addSp delSp modSp new mod">
        <pc:chgData name="Lidija Blagojević" userId="dd34498d-c5cb-4820-b009-9f6aab0b2998" providerId="ADAL" clId="{FD14A13B-E465-44DB-886C-CA1502A6B574}" dt="2021-03-10T17:30:38.401" v="74" actId="21"/>
        <pc:sldMkLst>
          <pc:docMk/>
          <pc:sldMk cId="3219163450" sldId="258"/>
        </pc:sldMkLst>
        <pc:spChg chg="mod">
          <ac:chgData name="Lidija Blagojević" userId="dd34498d-c5cb-4820-b009-9f6aab0b2998" providerId="ADAL" clId="{FD14A13B-E465-44DB-886C-CA1502A6B574}" dt="2021-03-10T17:29:35.119" v="67" actId="20577"/>
          <ac:spMkLst>
            <pc:docMk/>
            <pc:sldMk cId="3219163450" sldId="258"/>
            <ac:spMk id="2" creationId="{7A50354C-41D2-46B3-A8D7-D2494E9A5310}"/>
          </ac:spMkLst>
        </pc:spChg>
        <pc:spChg chg="del mod">
          <ac:chgData name="Lidija Blagojević" userId="dd34498d-c5cb-4820-b009-9f6aab0b2998" providerId="ADAL" clId="{FD14A13B-E465-44DB-886C-CA1502A6B574}" dt="2021-03-10T17:29:38.949" v="69" actId="22"/>
          <ac:spMkLst>
            <pc:docMk/>
            <pc:sldMk cId="3219163450" sldId="258"/>
            <ac:spMk id="3" creationId="{18C206E1-67F4-4C51-8A5E-078D25A5BF7B}"/>
          </ac:spMkLst>
        </pc:spChg>
        <pc:picChg chg="add mod ord">
          <ac:chgData name="Lidija Blagojević" userId="dd34498d-c5cb-4820-b009-9f6aab0b2998" providerId="ADAL" clId="{FD14A13B-E465-44DB-886C-CA1502A6B574}" dt="2021-03-10T17:29:42.757" v="70" actId="1076"/>
          <ac:picMkLst>
            <pc:docMk/>
            <pc:sldMk cId="3219163450" sldId="258"/>
            <ac:picMk id="5" creationId="{3AB8ACB4-BBD4-4879-B364-FD4C18EDA745}"/>
          </ac:picMkLst>
        </pc:picChg>
        <pc:picChg chg="add del mod">
          <ac:chgData name="Lidija Blagojević" userId="dd34498d-c5cb-4820-b009-9f6aab0b2998" providerId="ADAL" clId="{FD14A13B-E465-44DB-886C-CA1502A6B574}" dt="2021-03-10T17:30:38.401" v="74" actId="21"/>
          <ac:picMkLst>
            <pc:docMk/>
            <pc:sldMk cId="3219163450" sldId="258"/>
            <ac:picMk id="7" creationId="{B464A9E1-CB36-45B7-AABB-38FD54C92FA4}"/>
          </ac:picMkLst>
        </pc:picChg>
      </pc:sldChg>
      <pc:sldChg chg="addSp delSp modSp new mod">
        <pc:chgData name="Lidija Blagojević" userId="dd34498d-c5cb-4820-b009-9f6aab0b2998" providerId="ADAL" clId="{FD14A13B-E465-44DB-886C-CA1502A6B574}" dt="2021-03-10T17:32:48.150" v="113" actId="13926"/>
        <pc:sldMkLst>
          <pc:docMk/>
          <pc:sldMk cId="84196124" sldId="259"/>
        </pc:sldMkLst>
        <pc:spChg chg="mod">
          <ac:chgData name="Lidija Blagojević" userId="dd34498d-c5cb-4820-b009-9f6aab0b2998" providerId="ADAL" clId="{FD14A13B-E465-44DB-886C-CA1502A6B574}" dt="2021-03-10T17:30:58.579" v="85" actId="20577"/>
          <ac:spMkLst>
            <pc:docMk/>
            <pc:sldMk cId="84196124" sldId="259"/>
            <ac:spMk id="2" creationId="{1AC57271-16B2-4C21-BAC9-1A5B1A6E2B65}"/>
          </ac:spMkLst>
        </pc:spChg>
        <pc:spChg chg="del">
          <ac:chgData name="Lidija Blagojević" userId="dd34498d-c5cb-4820-b009-9f6aab0b2998" providerId="ADAL" clId="{FD14A13B-E465-44DB-886C-CA1502A6B574}" dt="2021-03-10T17:30:52.765" v="76"/>
          <ac:spMkLst>
            <pc:docMk/>
            <pc:sldMk cId="84196124" sldId="259"/>
            <ac:spMk id="3" creationId="{AFF49BFA-0719-4B75-894A-2C9AE74BF2EE}"/>
          </ac:spMkLst>
        </pc:spChg>
        <pc:spChg chg="add del mod">
          <ac:chgData name="Lidija Blagojević" userId="dd34498d-c5cb-4820-b009-9f6aab0b2998" providerId="ADAL" clId="{FD14A13B-E465-44DB-886C-CA1502A6B574}" dt="2021-03-10T17:31:40.029" v="89"/>
          <ac:spMkLst>
            <pc:docMk/>
            <pc:sldMk cId="84196124" sldId="259"/>
            <ac:spMk id="5" creationId="{79328289-11C9-4E7A-B1EE-2A90C6377287}"/>
          </ac:spMkLst>
        </pc:spChg>
        <pc:spChg chg="add mod">
          <ac:chgData name="Lidija Blagojević" userId="dd34498d-c5cb-4820-b009-9f6aab0b2998" providerId="ADAL" clId="{FD14A13B-E465-44DB-886C-CA1502A6B574}" dt="2021-03-10T17:32:48.150" v="113" actId="13926"/>
          <ac:spMkLst>
            <pc:docMk/>
            <pc:sldMk cId="84196124" sldId="259"/>
            <ac:spMk id="6" creationId="{6BA69143-4065-435D-AEE7-23039473D5AD}"/>
          </ac:spMkLst>
        </pc:spChg>
        <pc:picChg chg="add mod">
          <ac:chgData name="Lidija Blagojević" userId="dd34498d-c5cb-4820-b009-9f6aab0b2998" providerId="ADAL" clId="{FD14A13B-E465-44DB-886C-CA1502A6B574}" dt="2021-03-10T17:31:36.233" v="87" actId="1076"/>
          <ac:picMkLst>
            <pc:docMk/>
            <pc:sldMk cId="84196124" sldId="259"/>
            <ac:picMk id="4" creationId="{40BFB340-AE03-48BC-AE46-4D4FAF4E3492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488875044" sldId="259"/>
        </pc:sldMkLst>
      </pc:sldChg>
      <pc:sldChg chg="addSp delSp modSp new mod">
        <pc:chgData name="Lidija Blagojević" userId="dd34498d-c5cb-4820-b009-9f6aab0b2998" providerId="ADAL" clId="{FD14A13B-E465-44DB-886C-CA1502A6B574}" dt="2021-03-10T17:34:10.902" v="130" actId="22"/>
        <pc:sldMkLst>
          <pc:docMk/>
          <pc:sldMk cId="3068093894" sldId="260"/>
        </pc:sldMkLst>
        <pc:spChg chg="mod">
          <ac:chgData name="Lidija Blagojević" userId="dd34498d-c5cb-4820-b009-9f6aab0b2998" providerId="ADAL" clId="{FD14A13B-E465-44DB-886C-CA1502A6B574}" dt="2021-03-10T17:33:26.577" v="128" actId="20577"/>
          <ac:spMkLst>
            <pc:docMk/>
            <pc:sldMk cId="3068093894" sldId="260"/>
            <ac:spMk id="2" creationId="{8EC19D91-93D3-4B2C-9033-BE25898660AF}"/>
          </ac:spMkLst>
        </pc:spChg>
        <pc:spChg chg="del mod">
          <ac:chgData name="Lidija Blagojević" userId="dd34498d-c5cb-4820-b009-9f6aab0b2998" providerId="ADAL" clId="{FD14A13B-E465-44DB-886C-CA1502A6B574}" dt="2021-03-10T17:34:10.902" v="130" actId="22"/>
          <ac:spMkLst>
            <pc:docMk/>
            <pc:sldMk cId="3068093894" sldId="260"/>
            <ac:spMk id="3" creationId="{97AC8A5E-57EB-4141-9C00-E6CA997CAFD9}"/>
          </ac:spMkLst>
        </pc:spChg>
        <pc:picChg chg="add mod ord">
          <ac:chgData name="Lidija Blagojević" userId="dd34498d-c5cb-4820-b009-9f6aab0b2998" providerId="ADAL" clId="{FD14A13B-E465-44DB-886C-CA1502A6B574}" dt="2021-03-10T17:34:10.902" v="130" actId="22"/>
          <ac:picMkLst>
            <pc:docMk/>
            <pc:sldMk cId="3068093894" sldId="260"/>
            <ac:picMk id="5" creationId="{F5C5C23A-EEC2-4661-A49F-D83C7924C572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734103210" sldId="260"/>
        </pc:sldMkLst>
      </pc:sldChg>
      <pc:sldChg chg="addSp delSp modSp new mod">
        <pc:chgData name="Lidija Blagojević" userId="dd34498d-c5cb-4820-b009-9f6aab0b2998" providerId="ADAL" clId="{FD14A13B-E465-44DB-886C-CA1502A6B574}" dt="2021-03-10T17:36:16.830" v="148" actId="20577"/>
        <pc:sldMkLst>
          <pc:docMk/>
          <pc:sldMk cId="2919498810" sldId="261"/>
        </pc:sldMkLst>
        <pc:spChg chg="mod">
          <ac:chgData name="Lidija Blagojević" userId="dd34498d-c5cb-4820-b009-9f6aab0b2998" providerId="ADAL" clId="{FD14A13B-E465-44DB-886C-CA1502A6B574}" dt="2021-03-10T17:35:25.720" v="140" actId="20577"/>
          <ac:spMkLst>
            <pc:docMk/>
            <pc:sldMk cId="2919498810" sldId="261"/>
            <ac:spMk id="2" creationId="{828181C2-B233-4782-BBA7-16135C13CAA9}"/>
          </ac:spMkLst>
        </pc:spChg>
        <pc:spChg chg="del">
          <ac:chgData name="Lidija Blagojević" userId="dd34498d-c5cb-4820-b009-9f6aab0b2998" providerId="ADAL" clId="{FD14A13B-E465-44DB-886C-CA1502A6B574}" dt="2021-03-10T17:35:28.965" v="141" actId="22"/>
          <ac:spMkLst>
            <pc:docMk/>
            <pc:sldMk cId="2919498810" sldId="261"/>
            <ac:spMk id="3" creationId="{03EE2E21-68F0-4E86-A816-88504C02F920}"/>
          </ac:spMkLst>
        </pc:spChg>
        <pc:spChg chg="add mod">
          <ac:chgData name="Lidija Blagojević" userId="dd34498d-c5cb-4820-b009-9f6aab0b2998" providerId="ADAL" clId="{FD14A13B-E465-44DB-886C-CA1502A6B574}" dt="2021-03-10T17:36:16.830" v="148" actId="20577"/>
          <ac:spMkLst>
            <pc:docMk/>
            <pc:sldMk cId="2919498810" sldId="261"/>
            <ac:spMk id="6" creationId="{CA11F994-29AC-4863-B947-B21B0C92ACA1}"/>
          </ac:spMkLst>
        </pc:spChg>
        <pc:picChg chg="add mod ord">
          <ac:chgData name="Lidija Blagojević" userId="dd34498d-c5cb-4820-b009-9f6aab0b2998" providerId="ADAL" clId="{FD14A13B-E465-44DB-886C-CA1502A6B574}" dt="2021-03-10T17:35:55.559" v="144" actId="1076"/>
          <ac:picMkLst>
            <pc:docMk/>
            <pc:sldMk cId="2919498810" sldId="261"/>
            <ac:picMk id="5" creationId="{D22EBEF1-2AA9-4B62-B8DD-03464FE96B27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4171832887" sldId="261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1560803993" sldId="262"/>
        </pc:sldMkLst>
      </pc:sldChg>
      <pc:sldChg chg="addSp delSp modSp new mod">
        <pc:chgData name="Lidija Blagojević" userId="dd34498d-c5cb-4820-b009-9f6aab0b2998" providerId="ADAL" clId="{FD14A13B-E465-44DB-886C-CA1502A6B574}" dt="2021-03-10T17:42:21.811" v="188" actId="1076"/>
        <pc:sldMkLst>
          <pc:docMk/>
          <pc:sldMk cId="3464573230" sldId="262"/>
        </pc:sldMkLst>
        <pc:spChg chg="mod">
          <ac:chgData name="Lidija Blagojević" userId="dd34498d-c5cb-4820-b009-9f6aab0b2998" providerId="ADAL" clId="{FD14A13B-E465-44DB-886C-CA1502A6B574}" dt="2021-03-10T17:38:33.118" v="181" actId="20577"/>
          <ac:spMkLst>
            <pc:docMk/>
            <pc:sldMk cId="3464573230" sldId="262"/>
            <ac:spMk id="2" creationId="{1470914E-AE65-4834-891F-89757C91C40B}"/>
          </ac:spMkLst>
        </pc:spChg>
        <pc:spChg chg="del">
          <ac:chgData name="Lidija Blagojević" userId="dd34498d-c5cb-4820-b009-9f6aab0b2998" providerId="ADAL" clId="{FD14A13B-E465-44DB-886C-CA1502A6B574}" dt="2021-03-10T17:39:49.820" v="182" actId="22"/>
          <ac:spMkLst>
            <pc:docMk/>
            <pc:sldMk cId="3464573230" sldId="262"/>
            <ac:spMk id="3" creationId="{4498E025-C930-40AA-A9A1-F02C7D7260C1}"/>
          </ac:spMkLst>
        </pc:spChg>
        <pc:picChg chg="add mod ord">
          <ac:chgData name="Lidija Blagojević" userId="dd34498d-c5cb-4820-b009-9f6aab0b2998" providerId="ADAL" clId="{FD14A13B-E465-44DB-886C-CA1502A6B574}" dt="2021-03-10T17:42:21.811" v="188" actId="1076"/>
          <ac:picMkLst>
            <pc:docMk/>
            <pc:sldMk cId="3464573230" sldId="262"/>
            <ac:picMk id="5" creationId="{F41C6FC8-920A-407A-8610-F8C2ECC17905}"/>
          </ac:picMkLst>
        </pc:picChg>
        <pc:picChg chg="add del">
          <ac:chgData name="Lidija Blagojević" userId="dd34498d-c5cb-4820-b009-9f6aab0b2998" providerId="ADAL" clId="{FD14A13B-E465-44DB-886C-CA1502A6B574}" dt="2021-03-10T17:42:17.202" v="187" actId="21"/>
          <ac:picMkLst>
            <pc:docMk/>
            <pc:sldMk cId="3464573230" sldId="262"/>
            <ac:picMk id="7" creationId="{188A10E0-BD5D-462D-AE21-B7D231C7AFC2}"/>
          </ac:picMkLst>
        </pc:picChg>
      </pc:sldChg>
      <pc:sldChg chg="addSp delSp modSp new mod">
        <pc:chgData name="Lidija Blagojević" userId="dd34498d-c5cb-4820-b009-9f6aab0b2998" providerId="ADAL" clId="{FD14A13B-E465-44DB-886C-CA1502A6B574}" dt="2021-03-10T17:43:10.323" v="235" actId="20577"/>
        <pc:sldMkLst>
          <pc:docMk/>
          <pc:sldMk cId="1228904711" sldId="263"/>
        </pc:sldMkLst>
        <pc:spChg chg="mod">
          <ac:chgData name="Lidija Blagojević" userId="dd34498d-c5cb-4820-b009-9f6aab0b2998" providerId="ADAL" clId="{FD14A13B-E465-44DB-886C-CA1502A6B574}" dt="2021-03-10T17:43:10.323" v="235" actId="20577"/>
          <ac:spMkLst>
            <pc:docMk/>
            <pc:sldMk cId="1228904711" sldId="263"/>
            <ac:spMk id="2" creationId="{73CA21B9-8714-461E-8F7C-64B1D7441F07}"/>
          </ac:spMkLst>
        </pc:spChg>
        <pc:spChg chg="del">
          <ac:chgData name="Lidija Blagojević" userId="dd34498d-c5cb-4820-b009-9f6aab0b2998" providerId="ADAL" clId="{FD14A13B-E465-44DB-886C-CA1502A6B574}" dt="2021-03-10T17:42:35.566" v="208"/>
          <ac:spMkLst>
            <pc:docMk/>
            <pc:sldMk cId="1228904711" sldId="263"/>
            <ac:spMk id="3" creationId="{E935034D-73F4-4E4D-98EF-59825C4FF7A4}"/>
          </ac:spMkLst>
        </pc:spChg>
        <pc:picChg chg="add mod">
          <ac:chgData name="Lidija Blagojević" userId="dd34498d-c5cb-4820-b009-9f6aab0b2998" providerId="ADAL" clId="{FD14A13B-E465-44DB-886C-CA1502A6B574}" dt="2021-03-10T17:42:42.776" v="210" actId="1076"/>
          <ac:picMkLst>
            <pc:docMk/>
            <pc:sldMk cId="1228904711" sldId="263"/>
            <ac:picMk id="4" creationId="{347BD366-5A64-47D7-9224-C7861ED38C1F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676937852" sldId="263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87841980" sldId="264"/>
        </pc:sldMkLst>
      </pc:sldChg>
      <pc:sldChg chg="addSp delSp modSp new mod">
        <pc:chgData name="Lidija Blagojević" userId="dd34498d-c5cb-4820-b009-9f6aab0b2998" providerId="ADAL" clId="{FD14A13B-E465-44DB-886C-CA1502A6B574}" dt="2021-03-10T17:45:57.800" v="254" actId="22"/>
        <pc:sldMkLst>
          <pc:docMk/>
          <pc:sldMk cId="2433873781" sldId="264"/>
        </pc:sldMkLst>
        <pc:spChg chg="mod">
          <ac:chgData name="Lidija Blagojević" userId="dd34498d-c5cb-4820-b009-9f6aab0b2998" providerId="ADAL" clId="{FD14A13B-E465-44DB-886C-CA1502A6B574}" dt="2021-03-10T17:45:27.069" v="253" actId="20577"/>
          <ac:spMkLst>
            <pc:docMk/>
            <pc:sldMk cId="2433873781" sldId="264"/>
            <ac:spMk id="2" creationId="{07FBFA6D-5637-430F-939A-089B0FCEA17B}"/>
          </ac:spMkLst>
        </pc:spChg>
        <pc:spChg chg="del">
          <ac:chgData name="Lidija Blagojević" userId="dd34498d-c5cb-4820-b009-9f6aab0b2998" providerId="ADAL" clId="{FD14A13B-E465-44DB-886C-CA1502A6B574}" dt="2021-03-10T17:45:57.800" v="254" actId="22"/>
          <ac:spMkLst>
            <pc:docMk/>
            <pc:sldMk cId="2433873781" sldId="264"/>
            <ac:spMk id="3" creationId="{D9F0DD63-5E4E-473C-B0A3-1C5F4C3FFA76}"/>
          </ac:spMkLst>
        </pc:spChg>
        <pc:picChg chg="add mod ord">
          <ac:chgData name="Lidija Blagojević" userId="dd34498d-c5cb-4820-b009-9f6aab0b2998" providerId="ADAL" clId="{FD14A13B-E465-44DB-886C-CA1502A6B574}" dt="2021-03-10T17:45:57.800" v="254" actId="22"/>
          <ac:picMkLst>
            <pc:docMk/>
            <pc:sldMk cId="2433873781" sldId="264"/>
            <ac:picMk id="5" creationId="{D8F750D2-D451-44EE-904E-A043CDE21D17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610950701" sldId="265"/>
        </pc:sldMkLst>
      </pc:sldChg>
      <pc:sldChg chg="addSp delSp modSp new mod">
        <pc:chgData name="Lidija Blagojević" userId="dd34498d-c5cb-4820-b009-9f6aab0b2998" providerId="ADAL" clId="{FD14A13B-E465-44DB-886C-CA1502A6B574}" dt="2021-03-10T17:47:20.063" v="275" actId="20577"/>
        <pc:sldMkLst>
          <pc:docMk/>
          <pc:sldMk cId="3958077856" sldId="265"/>
        </pc:sldMkLst>
        <pc:spChg chg="mod">
          <ac:chgData name="Lidija Blagojević" userId="dd34498d-c5cb-4820-b009-9f6aab0b2998" providerId="ADAL" clId="{FD14A13B-E465-44DB-886C-CA1502A6B574}" dt="2021-03-10T17:47:20.063" v="275" actId="20577"/>
          <ac:spMkLst>
            <pc:docMk/>
            <pc:sldMk cId="3958077856" sldId="265"/>
            <ac:spMk id="2" creationId="{8BD22D30-19CF-499A-8572-5241F855F4A9}"/>
          </ac:spMkLst>
        </pc:spChg>
        <pc:spChg chg="del">
          <ac:chgData name="Lidija Blagojević" userId="dd34498d-c5cb-4820-b009-9f6aab0b2998" providerId="ADAL" clId="{FD14A13B-E465-44DB-886C-CA1502A6B574}" dt="2021-03-10T17:47:03.051" v="256" actId="22"/>
          <ac:spMkLst>
            <pc:docMk/>
            <pc:sldMk cId="3958077856" sldId="265"/>
            <ac:spMk id="3" creationId="{E5611D26-5D4E-43AC-B0D2-79ED3E167435}"/>
          </ac:spMkLst>
        </pc:spChg>
        <pc:picChg chg="add mod ord">
          <ac:chgData name="Lidija Blagojević" userId="dd34498d-c5cb-4820-b009-9f6aab0b2998" providerId="ADAL" clId="{FD14A13B-E465-44DB-886C-CA1502A6B574}" dt="2021-03-10T17:47:03.051" v="256" actId="22"/>
          <ac:picMkLst>
            <pc:docMk/>
            <pc:sldMk cId="3958077856" sldId="265"/>
            <ac:picMk id="5" creationId="{BBE207BC-98F3-41A9-AB4B-A1FAABF8A8FD}"/>
          </ac:picMkLst>
        </pc:picChg>
      </pc:sldChg>
      <pc:sldChg chg="addSp delSp modSp new mod">
        <pc:chgData name="Lidija Blagojević" userId="dd34498d-c5cb-4820-b009-9f6aab0b2998" providerId="ADAL" clId="{FD14A13B-E465-44DB-886C-CA1502A6B574}" dt="2021-03-10T17:48:27.539" v="287" actId="20577"/>
        <pc:sldMkLst>
          <pc:docMk/>
          <pc:sldMk cId="722639974" sldId="266"/>
        </pc:sldMkLst>
        <pc:spChg chg="mod">
          <ac:chgData name="Lidija Blagojević" userId="dd34498d-c5cb-4820-b009-9f6aab0b2998" providerId="ADAL" clId="{FD14A13B-E465-44DB-886C-CA1502A6B574}" dt="2021-03-10T17:48:27.539" v="287" actId="20577"/>
          <ac:spMkLst>
            <pc:docMk/>
            <pc:sldMk cId="722639974" sldId="266"/>
            <ac:spMk id="2" creationId="{39E39521-BC2A-49B5-9623-13E2231A1888}"/>
          </ac:spMkLst>
        </pc:spChg>
        <pc:spChg chg="del">
          <ac:chgData name="Lidija Blagojević" userId="dd34498d-c5cb-4820-b009-9f6aab0b2998" providerId="ADAL" clId="{FD14A13B-E465-44DB-886C-CA1502A6B574}" dt="2021-03-10T17:48:20.358" v="277" actId="22"/>
          <ac:spMkLst>
            <pc:docMk/>
            <pc:sldMk cId="722639974" sldId="266"/>
            <ac:spMk id="3" creationId="{8E7DF9BD-C467-44F1-AED7-7EB680EB103D}"/>
          </ac:spMkLst>
        </pc:spChg>
        <pc:picChg chg="add mod ord">
          <ac:chgData name="Lidija Blagojević" userId="dd34498d-c5cb-4820-b009-9f6aab0b2998" providerId="ADAL" clId="{FD14A13B-E465-44DB-886C-CA1502A6B574}" dt="2021-03-10T17:48:20.358" v="277" actId="22"/>
          <ac:picMkLst>
            <pc:docMk/>
            <pc:sldMk cId="722639974" sldId="266"/>
            <ac:picMk id="5" creationId="{CF9F1834-87DC-4729-B74C-B9B5351C0698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454475690" sldId="266"/>
        </pc:sldMkLst>
      </pc:sldChg>
      <pc:sldChg chg="addSp delSp modSp new mod">
        <pc:chgData name="Lidija Blagojević" userId="dd34498d-c5cb-4820-b009-9f6aab0b2998" providerId="ADAL" clId="{FD14A13B-E465-44DB-886C-CA1502A6B574}" dt="2021-03-10T17:51:10.882" v="305" actId="20577"/>
        <pc:sldMkLst>
          <pc:docMk/>
          <pc:sldMk cId="307508545" sldId="267"/>
        </pc:sldMkLst>
        <pc:spChg chg="mod">
          <ac:chgData name="Lidija Blagojević" userId="dd34498d-c5cb-4820-b009-9f6aab0b2998" providerId="ADAL" clId="{FD14A13B-E465-44DB-886C-CA1502A6B574}" dt="2021-03-10T17:50:28.427" v="299" actId="20577"/>
          <ac:spMkLst>
            <pc:docMk/>
            <pc:sldMk cId="307508545" sldId="267"/>
            <ac:spMk id="2" creationId="{6EAA64D0-8BC6-4316-9070-DA277052FD45}"/>
          </ac:spMkLst>
        </pc:spChg>
        <pc:spChg chg="del">
          <ac:chgData name="Lidija Blagojević" userId="dd34498d-c5cb-4820-b009-9f6aab0b2998" providerId="ADAL" clId="{FD14A13B-E465-44DB-886C-CA1502A6B574}" dt="2021-03-10T17:50:17.245" v="289" actId="22"/>
          <ac:spMkLst>
            <pc:docMk/>
            <pc:sldMk cId="307508545" sldId="267"/>
            <ac:spMk id="3" creationId="{55BB0562-8654-47EC-98F6-59CECF721C66}"/>
          </ac:spMkLst>
        </pc:spChg>
        <pc:spChg chg="add mod">
          <ac:chgData name="Lidija Blagojević" userId="dd34498d-c5cb-4820-b009-9f6aab0b2998" providerId="ADAL" clId="{FD14A13B-E465-44DB-886C-CA1502A6B574}" dt="2021-03-10T17:51:10.882" v="305" actId="20577"/>
          <ac:spMkLst>
            <pc:docMk/>
            <pc:sldMk cId="307508545" sldId="267"/>
            <ac:spMk id="6" creationId="{EE1AF77C-F505-4A02-A4E3-4B6BBC316460}"/>
          </ac:spMkLst>
        </pc:spChg>
        <pc:picChg chg="add mod ord">
          <ac:chgData name="Lidija Blagojević" userId="dd34498d-c5cb-4820-b009-9f6aab0b2998" providerId="ADAL" clId="{FD14A13B-E465-44DB-886C-CA1502A6B574}" dt="2021-03-10T17:50:17.245" v="289" actId="22"/>
          <ac:picMkLst>
            <pc:docMk/>
            <pc:sldMk cId="307508545" sldId="267"/>
            <ac:picMk id="5" creationId="{2A1EBA49-3914-403B-BB83-021A9B7FA939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1182245724" sldId="267"/>
        </pc:sldMkLst>
      </pc:sldChg>
      <pc:sldChg chg="addSp delSp modSp new mod">
        <pc:chgData name="Lidija Blagojević" userId="dd34498d-c5cb-4820-b009-9f6aab0b2998" providerId="ADAL" clId="{FD14A13B-E465-44DB-886C-CA1502A6B574}" dt="2021-03-10T17:52:29.694" v="323" actId="22"/>
        <pc:sldMkLst>
          <pc:docMk/>
          <pc:sldMk cId="1578117028" sldId="268"/>
        </pc:sldMkLst>
        <pc:spChg chg="mod">
          <ac:chgData name="Lidija Blagojević" userId="dd34498d-c5cb-4820-b009-9f6aab0b2998" providerId="ADAL" clId="{FD14A13B-E465-44DB-886C-CA1502A6B574}" dt="2021-03-10T17:52:09.589" v="322" actId="20577"/>
          <ac:spMkLst>
            <pc:docMk/>
            <pc:sldMk cId="1578117028" sldId="268"/>
            <ac:spMk id="2" creationId="{8C7D95FA-7B93-4121-A2E9-E93B82379F5C}"/>
          </ac:spMkLst>
        </pc:spChg>
        <pc:spChg chg="del">
          <ac:chgData name="Lidija Blagojević" userId="dd34498d-c5cb-4820-b009-9f6aab0b2998" providerId="ADAL" clId="{FD14A13B-E465-44DB-886C-CA1502A6B574}" dt="2021-03-10T17:52:29.694" v="323" actId="22"/>
          <ac:spMkLst>
            <pc:docMk/>
            <pc:sldMk cId="1578117028" sldId="268"/>
            <ac:spMk id="3" creationId="{18186F5E-8358-4229-BFE4-D21CDC6EF97F}"/>
          </ac:spMkLst>
        </pc:spChg>
        <pc:picChg chg="add mod ord">
          <ac:chgData name="Lidija Blagojević" userId="dd34498d-c5cb-4820-b009-9f6aab0b2998" providerId="ADAL" clId="{FD14A13B-E465-44DB-886C-CA1502A6B574}" dt="2021-03-10T17:52:29.694" v="323" actId="22"/>
          <ac:picMkLst>
            <pc:docMk/>
            <pc:sldMk cId="1578117028" sldId="268"/>
            <ac:picMk id="5" creationId="{2CC1D5CC-CB80-47BD-9EA0-BDAC42CFDDA5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701650619" sldId="268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152502414" sldId="269"/>
        </pc:sldMkLst>
      </pc:sldChg>
      <pc:sldChg chg="addSp delSp modSp new mod">
        <pc:chgData name="Lidija Blagojević" userId="dd34498d-c5cb-4820-b009-9f6aab0b2998" providerId="ADAL" clId="{FD14A13B-E465-44DB-886C-CA1502A6B574}" dt="2021-03-10T17:54:27.113" v="341" actId="21"/>
        <pc:sldMkLst>
          <pc:docMk/>
          <pc:sldMk cId="1013947424" sldId="269"/>
        </pc:sldMkLst>
        <pc:spChg chg="mod">
          <ac:chgData name="Lidija Blagojević" userId="dd34498d-c5cb-4820-b009-9f6aab0b2998" providerId="ADAL" clId="{FD14A13B-E465-44DB-886C-CA1502A6B574}" dt="2021-03-10T17:53:43.796" v="336" actId="20577"/>
          <ac:spMkLst>
            <pc:docMk/>
            <pc:sldMk cId="1013947424" sldId="269"/>
            <ac:spMk id="2" creationId="{00975289-1AA4-44A6-B2E2-A0DF41CB03B8}"/>
          </ac:spMkLst>
        </pc:spChg>
        <pc:spChg chg="del">
          <ac:chgData name="Lidija Blagojević" userId="dd34498d-c5cb-4820-b009-9f6aab0b2998" providerId="ADAL" clId="{FD14A13B-E465-44DB-886C-CA1502A6B574}" dt="2021-03-10T17:53:30.491" v="325" actId="22"/>
          <ac:spMkLst>
            <pc:docMk/>
            <pc:sldMk cId="1013947424" sldId="269"/>
            <ac:spMk id="3" creationId="{4BC92BF2-73DA-4A3A-9618-B1F715FEBAD3}"/>
          </ac:spMkLst>
        </pc:spChg>
        <pc:picChg chg="add mod ord">
          <ac:chgData name="Lidija Blagojević" userId="dd34498d-c5cb-4820-b009-9f6aab0b2998" providerId="ADAL" clId="{FD14A13B-E465-44DB-886C-CA1502A6B574}" dt="2021-03-10T17:53:39.257" v="327" actId="1076"/>
          <ac:picMkLst>
            <pc:docMk/>
            <pc:sldMk cId="1013947424" sldId="269"/>
            <ac:picMk id="5" creationId="{7AA23381-1B89-4652-B8E8-F4485038EB73}"/>
          </ac:picMkLst>
        </pc:picChg>
        <pc:picChg chg="add del mod">
          <ac:chgData name="Lidija Blagojević" userId="dd34498d-c5cb-4820-b009-9f6aab0b2998" providerId="ADAL" clId="{FD14A13B-E465-44DB-886C-CA1502A6B574}" dt="2021-03-10T17:54:27.113" v="341" actId="21"/>
          <ac:picMkLst>
            <pc:docMk/>
            <pc:sldMk cId="1013947424" sldId="269"/>
            <ac:picMk id="7" creationId="{43BF9E06-2089-48D6-8577-511C12D35CD9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320020710" sldId="270"/>
        </pc:sldMkLst>
      </pc:sldChg>
      <pc:sldChg chg="addSp delSp modSp new mod">
        <pc:chgData name="Lidija Blagojević" userId="dd34498d-c5cb-4820-b009-9f6aab0b2998" providerId="ADAL" clId="{FD14A13B-E465-44DB-886C-CA1502A6B574}" dt="2021-03-10T17:55:52.670" v="368" actId="20577"/>
        <pc:sldMkLst>
          <pc:docMk/>
          <pc:sldMk cId="4008724767" sldId="270"/>
        </pc:sldMkLst>
        <pc:spChg chg="mod">
          <ac:chgData name="Lidija Blagojević" userId="dd34498d-c5cb-4820-b009-9f6aab0b2998" providerId="ADAL" clId="{FD14A13B-E465-44DB-886C-CA1502A6B574}" dt="2021-03-10T17:55:03.290" v="362" actId="20577"/>
          <ac:spMkLst>
            <pc:docMk/>
            <pc:sldMk cId="4008724767" sldId="270"/>
            <ac:spMk id="2" creationId="{8A2AF61E-A8E6-4BD9-8A50-9F52EDB85255}"/>
          </ac:spMkLst>
        </pc:spChg>
        <pc:spChg chg="del">
          <ac:chgData name="Lidija Blagojević" userId="dd34498d-c5cb-4820-b009-9f6aab0b2998" providerId="ADAL" clId="{FD14A13B-E465-44DB-886C-CA1502A6B574}" dt="2021-03-10T17:55:08.277" v="363" actId="478"/>
          <ac:spMkLst>
            <pc:docMk/>
            <pc:sldMk cId="4008724767" sldId="270"/>
            <ac:spMk id="3" creationId="{EB74BAD2-C115-40F3-ACF2-53B7602C74AA}"/>
          </ac:spMkLst>
        </pc:spChg>
        <pc:spChg chg="add mod">
          <ac:chgData name="Lidija Blagojević" userId="dd34498d-c5cb-4820-b009-9f6aab0b2998" providerId="ADAL" clId="{FD14A13B-E465-44DB-886C-CA1502A6B574}" dt="2021-03-10T17:55:52.670" v="368" actId="20577"/>
          <ac:spMkLst>
            <pc:docMk/>
            <pc:sldMk cId="4008724767" sldId="270"/>
            <ac:spMk id="8" creationId="{34B64ECF-4299-422E-AFFD-424D496E3D1A}"/>
          </ac:spMkLst>
        </pc:spChg>
        <pc:picChg chg="add del mod">
          <ac:chgData name="Lidija Blagojević" userId="dd34498d-c5cb-4820-b009-9f6aab0b2998" providerId="ADAL" clId="{FD14A13B-E465-44DB-886C-CA1502A6B574}" dt="2021-03-10T17:54:43.237" v="345" actId="478"/>
          <ac:picMkLst>
            <pc:docMk/>
            <pc:sldMk cId="4008724767" sldId="270"/>
            <ac:picMk id="4" creationId="{4B7EA916-3537-43F4-8D44-5DC95D012A07}"/>
          </ac:picMkLst>
        </pc:picChg>
        <pc:picChg chg="add del mod">
          <ac:chgData name="Lidija Blagojević" userId="dd34498d-c5cb-4820-b009-9f6aab0b2998" providerId="ADAL" clId="{FD14A13B-E465-44DB-886C-CA1502A6B574}" dt="2021-03-10T17:54:52.207" v="347" actId="478"/>
          <ac:picMkLst>
            <pc:docMk/>
            <pc:sldMk cId="4008724767" sldId="270"/>
            <ac:picMk id="5" creationId="{BC7E2E54-0BA2-44E6-944A-4CC9D854FE36}"/>
          </ac:picMkLst>
        </pc:picChg>
        <pc:picChg chg="add mod">
          <ac:chgData name="Lidija Blagojević" userId="dd34498d-c5cb-4820-b009-9f6aab0b2998" providerId="ADAL" clId="{FD14A13B-E465-44DB-886C-CA1502A6B574}" dt="2021-03-10T17:54:55.169" v="349" actId="1076"/>
          <ac:picMkLst>
            <pc:docMk/>
            <pc:sldMk cId="4008724767" sldId="270"/>
            <ac:picMk id="7" creationId="{C99234EB-589F-4B6B-926E-4FB2B3217F98}"/>
          </ac:picMkLst>
        </pc:picChg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2979942725" sldId="271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234779495" sldId="272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812597456" sldId="273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060424475" sldId="274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1764060658" sldId="275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197711863" sldId="276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3113381612" sldId="277"/>
        </pc:sldMkLst>
      </pc:sldChg>
      <pc:sldChg chg="del">
        <pc:chgData name="Lidija Blagojević" userId="dd34498d-c5cb-4820-b009-9f6aab0b2998" providerId="ADAL" clId="{FD14A13B-E465-44DB-886C-CA1502A6B574}" dt="2021-03-10T11:27:45.809" v="38" actId="47"/>
        <pc:sldMkLst>
          <pc:docMk/>
          <pc:sldMk cId="416921168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10.3.2021.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/>
              <a:t> 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Primjene trigonometrije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22D30-19CF-499A-8572-5241F855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Računanje težišnica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BE207BC-98F3-41A9-AB4B-A1FAABF8A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7" y="1844675"/>
            <a:ext cx="6829425" cy="2105025"/>
          </a:xfrm>
        </p:spPr>
      </p:pic>
    </p:spTree>
    <p:extLst>
      <p:ext uri="{BB962C8B-B14F-4D97-AF65-F5344CB8AC3E}">
        <p14:creationId xmlns:p14="http://schemas.microsoft.com/office/powerpoint/2010/main" val="395807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39521-BC2A-49B5-9623-13E2231A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F9F1834-87DC-4729-B74C-B9B5351C0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263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AA64D0-8BC6-4316-9070-DA277052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4.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A1EBA49-3914-403B-BB83-021A9B7FA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82737"/>
            <a:ext cx="6248400" cy="262890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E1AF77C-F505-4A02-A4E3-4B6BBC316460}"/>
              </a:ext>
            </a:extLst>
          </p:cNvPr>
          <p:cNvSpPr txBox="1"/>
          <p:nvPr/>
        </p:nvSpPr>
        <p:spPr>
          <a:xfrm>
            <a:off x="6019800" y="4540576"/>
            <a:ext cx="211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DZ </a:t>
            </a:r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4 str. 76</a:t>
            </a:r>
          </a:p>
        </p:txBody>
      </p:sp>
    </p:spTree>
    <p:extLst>
      <p:ext uri="{BB962C8B-B14F-4D97-AF65-F5344CB8AC3E}">
        <p14:creationId xmlns:p14="http://schemas.microsoft.com/office/powerpoint/2010/main" val="30750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7D95FA-7B93-4121-A2E9-E93B8237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Četverokut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CC1D5CC-CB80-47BD-9EA0-BDAC42CFD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1992312"/>
            <a:ext cx="7353300" cy="1809750"/>
          </a:xfrm>
        </p:spPr>
      </p:pic>
    </p:spTree>
    <p:extLst>
      <p:ext uri="{BB962C8B-B14F-4D97-AF65-F5344CB8AC3E}">
        <p14:creationId xmlns:p14="http://schemas.microsoft.com/office/powerpoint/2010/main" val="157811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75289-1AA4-44A6-B2E2-A0DF41C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AA23381-1B89-4652-B8E8-F4485038E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23" y="1244755"/>
            <a:ext cx="4710371" cy="3572572"/>
          </a:xfrm>
        </p:spPr>
      </p:pic>
    </p:spTree>
    <p:extLst>
      <p:ext uri="{BB962C8B-B14F-4D97-AF65-F5344CB8AC3E}">
        <p14:creationId xmlns:p14="http://schemas.microsoft.com/office/powerpoint/2010/main" val="101394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AF61E-A8E6-4BD9-8A50-9F52EDB8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99234EB-589F-4B6B-926E-4FB2B321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93" y="1279923"/>
            <a:ext cx="6248400" cy="33147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4B64ECF-4299-422E-AFFD-424D496E3D1A}"/>
              </a:ext>
            </a:extLst>
          </p:cNvPr>
          <p:cNvSpPr txBox="1"/>
          <p:nvPr/>
        </p:nvSpPr>
        <p:spPr>
          <a:xfrm>
            <a:off x="6019800" y="4540576"/>
            <a:ext cx="211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DZ </a:t>
            </a:r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5 str. </a:t>
            </a:r>
            <a:r>
              <a:rPr lang="hr-HR">
                <a:highlight>
                  <a:srgbClr val="FFFF00"/>
                </a:highlight>
              </a:rPr>
              <a:t>78</a:t>
            </a:r>
            <a:endParaRPr lang="hr-H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872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529907-F9F4-4DEC-98B6-DC61311F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Površina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2CB5A96-D572-4A24-BC0E-C34042777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976" y="1220786"/>
            <a:ext cx="7093499" cy="3477593"/>
          </a:xfrm>
        </p:spPr>
      </p:pic>
    </p:spTree>
    <p:extLst>
      <p:ext uri="{BB962C8B-B14F-4D97-AF65-F5344CB8AC3E}">
        <p14:creationId xmlns:p14="http://schemas.microsoft.com/office/powerpoint/2010/main" val="24720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0354C-41D2-46B3-A8D7-D2494E9A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AB8ACB4-BBD4-4879-B364-FD4C18EDA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10" y="1025372"/>
            <a:ext cx="8229600" cy="1141678"/>
          </a:xfrm>
        </p:spPr>
      </p:pic>
    </p:spTree>
    <p:extLst>
      <p:ext uri="{BB962C8B-B14F-4D97-AF65-F5344CB8AC3E}">
        <p14:creationId xmlns:p14="http://schemas.microsoft.com/office/powerpoint/2010/main" val="321916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57271-16B2-4C21-BAC9-1A5B1A6E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0BFB340-AE03-48BC-AE46-4D4FAF4E3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64" y="1073769"/>
            <a:ext cx="6106434" cy="33940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BA69143-4065-435D-AEE7-23039473D5AD}"/>
              </a:ext>
            </a:extLst>
          </p:cNvPr>
          <p:cNvSpPr txBox="1"/>
          <p:nvPr/>
        </p:nvSpPr>
        <p:spPr>
          <a:xfrm>
            <a:off x="6705600" y="1613210"/>
            <a:ext cx="211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DZ </a:t>
            </a:r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1 str. 71</a:t>
            </a:r>
          </a:p>
        </p:txBody>
      </p:sp>
    </p:spTree>
    <p:extLst>
      <p:ext uri="{BB962C8B-B14F-4D97-AF65-F5344CB8AC3E}">
        <p14:creationId xmlns:p14="http://schemas.microsoft.com/office/powerpoint/2010/main" val="8419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19D91-93D3-4B2C-9033-BE258986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Visine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5C5C23A-EEC2-4661-A49F-D83C7924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457" y="1200150"/>
            <a:ext cx="4535086" cy="3394075"/>
          </a:xfrm>
        </p:spPr>
      </p:pic>
    </p:spTree>
    <p:extLst>
      <p:ext uri="{BB962C8B-B14F-4D97-AF65-F5344CB8AC3E}">
        <p14:creationId xmlns:p14="http://schemas.microsoft.com/office/powerpoint/2010/main" val="306809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181C2-B233-4782-BBA7-16135C13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22EBEF1-2AA9-4B62-B8DD-03464FE96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047750"/>
            <a:ext cx="5735597" cy="369497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A11F994-29AC-4863-B947-B21B0C92ACA1}"/>
              </a:ext>
            </a:extLst>
          </p:cNvPr>
          <p:cNvSpPr txBox="1"/>
          <p:nvPr/>
        </p:nvSpPr>
        <p:spPr>
          <a:xfrm>
            <a:off x="6705600" y="1613210"/>
            <a:ext cx="211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ighlight>
                  <a:srgbClr val="FFFF00"/>
                </a:highlight>
              </a:rPr>
              <a:t>DZ </a:t>
            </a:r>
            <a:r>
              <a:rPr lang="hr-HR" dirty="0" err="1">
                <a:highlight>
                  <a:srgbClr val="FFFF00"/>
                </a:highlight>
              </a:rPr>
              <a:t>Zad</a:t>
            </a:r>
            <a:r>
              <a:rPr lang="hr-HR" dirty="0">
                <a:highlight>
                  <a:srgbClr val="FFFF00"/>
                </a:highlight>
              </a:rPr>
              <a:t> 2 str. 72</a:t>
            </a:r>
          </a:p>
        </p:txBody>
      </p:sp>
    </p:spTree>
    <p:extLst>
      <p:ext uri="{BB962C8B-B14F-4D97-AF65-F5344CB8AC3E}">
        <p14:creationId xmlns:p14="http://schemas.microsoft.com/office/powerpoint/2010/main" val="291949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0914E-AE65-4834-891F-89757C9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Simetrale kutova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41C6FC8-920A-407A-8610-F8C2ECC1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133" y="1023126"/>
            <a:ext cx="4792980" cy="3897038"/>
          </a:xfrm>
        </p:spPr>
      </p:pic>
    </p:spTree>
    <p:extLst>
      <p:ext uri="{BB962C8B-B14F-4D97-AF65-F5344CB8AC3E}">
        <p14:creationId xmlns:p14="http://schemas.microsoft.com/office/powerpoint/2010/main" val="346457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A21B9-8714-461E-8F7C-64B1D744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Poučak o simetrali kuta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47BD366-5A64-47D7-9224-C7861ED38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473" y="1508760"/>
            <a:ext cx="7899054" cy="1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BFA6D-5637-430F-939A-089B0FCE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Težišnice trokuta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8F750D2-D451-44EE-904E-A043CDE21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958975"/>
            <a:ext cx="6819900" cy="1876425"/>
          </a:xfrm>
        </p:spPr>
      </p:pic>
    </p:spTree>
    <p:extLst>
      <p:ext uri="{BB962C8B-B14F-4D97-AF65-F5344CB8AC3E}">
        <p14:creationId xmlns:p14="http://schemas.microsoft.com/office/powerpoint/2010/main" val="243387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054186-EDEA-4DFF-9AA1-20A2D8EBAC4D}">
  <ds:schemaRefs>
    <ds:schemaRef ds:uri="05ad64a8-3072-44b7-9688-07bbb5c6aecf"/>
    <ds:schemaRef ds:uri="0aa6a6ba-acfe-43af-8444-806e67c30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EFFE74-A29A-48F4-9528-00640165D96D}">
  <ds:schemaRefs>
    <ds:schemaRef ds:uri="05ad64a8-3072-44b7-9688-07bbb5c6aecf"/>
    <ds:schemaRef ds:uri="0aa6a6ba-acfe-43af-8444-806e67c30b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64</Words>
  <Application>Microsoft Office PowerPoint</Application>
  <PresentationFormat>Prikaz na zaslonu (16:9)</PresentationFormat>
  <Paragraphs>20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Calibri</vt:lpstr>
      <vt:lpstr>Office Theme</vt:lpstr>
      <vt:lpstr>PowerPoint prezentacija</vt:lpstr>
      <vt:lpstr>Površina trokuta</vt:lpstr>
      <vt:lpstr>Primjer 1</vt:lpstr>
      <vt:lpstr>Primjer 1</vt:lpstr>
      <vt:lpstr>Visine trokuta</vt:lpstr>
      <vt:lpstr>Primjer 2</vt:lpstr>
      <vt:lpstr>Simetrale kutova trokuta</vt:lpstr>
      <vt:lpstr>Poučak o simetrali kuta</vt:lpstr>
      <vt:lpstr>Težišnice trokuta</vt:lpstr>
      <vt:lpstr>Računanje težišnica</vt:lpstr>
      <vt:lpstr>Primjer 4.</vt:lpstr>
      <vt:lpstr>Primjer 4.</vt:lpstr>
      <vt:lpstr>Četverokut</vt:lpstr>
      <vt:lpstr>Primjer 5</vt:lpstr>
      <vt:lpstr>Primjer 5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4</cp:revision>
  <dcterms:created xsi:type="dcterms:W3CDTF">2014-04-01T16:27:38Z</dcterms:created>
  <dcterms:modified xsi:type="dcterms:W3CDTF">2021-03-10T17:55:54Z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