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68" r:id="rId5"/>
    <p:sldId id="257" r:id="rId6"/>
    <p:sldId id="258" r:id="rId7"/>
    <p:sldId id="259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Temeljni školski programi i dokumenti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4</a:t>
            </a:r>
            <a:r>
              <a:rPr lang="hr-HR"/>
              <a:t>.3.2021</a:t>
            </a:r>
            <a:r>
              <a:rPr lang="hr-HR" dirty="0"/>
              <a:t>. šk. godina 2021./22.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NACIONALNI OKVIRNI KURIKULUM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Donosi smjernice za izradu svih ostalih kurikuluma i drugih dokumenata za planiranje i izvedbu nastave u školama</a:t>
            </a:r>
          </a:p>
          <a:p>
            <a:r>
              <a:rPr lang="hr-HR" dirty="0"/>
              <a:t>Temelji se na očekivanim ishodima učenja i barem deklarativno uključuje sljedeće vrijednosti: znanje, solidarnost, identitet i odgovornost</a:t>
            </a:r>
          </a:p>
          <a:p>
            <a:r>
              <a:rPr lang="hr-HR" dirty="0"/>
              <a:t>Slika 3.1. na str. 33. Matijević-Radovanović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Proces koji zahtijeva aktivnost (1) učenika i (2) nastavnika pri prijenosu (3) nastavnih sadržaja</a:t>
            </a:r>
          </a:p>
          <a:p>
            <a:r>
              <a:rPr lang="hr-HR" dirty="0"/>
              <a:t>Nastavni proces definiran </a:t>
            </a:r>
            <a:r>
              <a:rPr lang="hr-HR" dirty="0" smtClean="0"/>
              <a:t>je:</a:t>
            </a:r>
          </a:p>
          <a:p>
            <a:pPr lvl="1"/>
            <a:r>
              <a:rPr lang="hr-HR" dirty="0" smtClean="0"/>
              <a:t>identificiranjem </a:t>
            </a:r>
            <a:r>
              <a:rPr lang="hr-HR" dirty="0"/>
              <a:t>sposobnosti i predznanja </a:t>
            </a:r>
            <a:r>
              <a:rPr lang="hr-HR" dirty="0" smtClean="0"/>
              <a:t>učenika/studenata</a:t>
            </a:r>
          </a:p>
          <a:p>
            <a:pPr lvl="1"/>
            <a:r>
              <a:rPr lang="hr-HR" dirty="0" smtClean="0"/>
              <a:t>njihovih </a:t>
            </a:r>
            <a:r>
              <a:rPr lang="hr-HR" dirty="0"/>
              <a:t>potreba </a:t>
            </a:r>
            <a:endParaRPr lang="hr-HR" dirty="0"/>
          </a:p>
          <a:p>
            <a:pPr lvl="1"/>
            <a:r>
              <a:rPr lang="hr-HR" dirty="0" smtClean="0"/>
              <a:t>adekvatnih </a:t>
            </a:r>
            <a:r>
              <a:rPr lang="hr-HR" dirty="0"/>
              <a:t>aktivnosti</a:t>
            </a:r>
          </a:p>
          <a:p>
            <a:r>
              <a:rPr lang="hr-HR" dirty="0"/>
              <a:t>Nastava je toliko dinamičan, interaktivan proces da se stvarno može reći da ne postoji identičan nastavni sat, predavanje...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NASTAVE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Pri planiranju nastave treba uzeti u obzir:</a:t>
            </a:r>
          </a:p>
          <a:p>
            <a:pPr lvl="1"/>
            <a:r>
              <a:rPr lang="hr-HR" dirty="0"/>
              <a:t>Nastavni plan i program</a:t>
            </a:r>
          </a:p>
          <a:p>
            <a:pPr lvl="1"/>
            <a:r>
              <a:rPr lang="hr-HR" dirty="0"/>
              <a:t>Kurikulum(e)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Dokument kojim se u obliku tablice opisuju:</a:t>
            </a:r>
          </a:p>
          <a:p>
            <a:pPr lvl="1"/>
            <a:r>
              <a:rPr lang="hr-HR" dirty="0"/>
              <a:t>Nastavni predmeti</a:t>
            </a:r>
          </a:p>
          <a:p>
            <a:pPr lvl="1"/>
            <a:r>
              <a:rPr lang="hr-HR" dirty="0"/>
              <a:t>Godišnji i tjedni broj sati</a:t>
            </a:r>
          </a:p>
          <a:p>
            <a:pPr lvl="1"/>
            <a:r>
              <a:rPr lang="hr-HR" dirty="0"/>
              <a:t>Redoslijed poučavanja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178288" cy="529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OBUHVAĆA TAJ POJAM?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Ciljeve</a:t>
            </a:r>
          </a:p>
          <a:p>
            <a:r>
              <a:rPr lang="hr-HR" dirty="0"/>
              <a:t>Sadržaje</a:t>
            </a:r>
          </a:p>
          <a:p>
            <a:r>
              <a:rPr lang="hr-HR" dirty="0"/>
              <a:t>Medije</a:t>
            </a:r>
          </a:p>
          <a:p>
            <a:r>
              <a:rPr lang="hr-HR" dirty="0"/>
              <a:t>Metode</a:t>
            </a:r>
          </a:p>
          <a:p>
            <a:r>
              <a:rPr lang="hr-HR" dirty="0"/>
              <a:t>Evaluaciju</a:t>
            </a:r>
          </a:p>
          <a:p>
            <a:pPr>
              <a:buNone/>
            </a:pPr>
            <a:endParaRPr lang="hr-HR" dirty="0"/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hr-HR" dirty="0"/>
              <a:t>Strategije</a:t>
            </a:r>
          </a:p>
          <a:p>
            <a:r>
              <a:rPr lang="hr-HR" dirty="0"/>
              <a:t>Situacije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DEFINICIJA NAST. KURIKULUMA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“plan nastave određenog područja u kojem su konkretno opisani nastavni ciljevi, opisani uvjeti i oprema, te planirani modeli za praćenje i evaluaciju”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SKRIVENI KURIKULUM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i="1" dirty="0"/>
              <a:t>Hidden curriculum </a:t>
            </a:r>
            <a:r>
              <a:rPr lang="hr-HR" dirty="0"/>
              <a:t>(Philip Jackson “Life in Classrooms”) </a:t>
            </a:r>
          </a:p>
          <a:p>
            <a:r>
              <a:rPr lang="hr-HR" dirty="0"/>
              <a:t>Posebno je interesantan sociolozima a povezan je sa učenjem stavova, normi, vjerovanja koje se ostvaruju tijekom obrazovanja</a:t>
            </a:r>
          </a:p>
          <a:p>
            <a:r>
              <a:rPr lang="hr-HR" dirty="0"/>
              <a:t>on je povezan više sa odgojnom komponentom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ŠKOLSKI KURIKULUM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Školski dokument koji predstavlja politiku škole, orijentaciju, odgovor na izazove obrazovanja itd. </a:t>
            </a:r>
          </a:p>
          <a:p>
            <a:r>
              <a:rPr lang="hr-HR" dirty="0"/>
              <a:t>Primjerice, kurikulum neke vjerske škole obuhvaća mnoge sadržaje koji su povezani sa izražavanjem religije, a što u redovnim školama ne bi bilo prihvatljivo u tolikoj mjeri</a:t>
            </a:r>
          </a:p>
          <a:p>
            <a:r>
              <a:rPr lang="hr-HR" dirty="0"/>
              <a:t>Školski kurikulum može pružiti određeni </a:t>
            </a:r>
            <a:r>
              <a:rPr lang="hr-HR" i="1" dirty="0"/>
              <a:t>touch</a:t>
            </a:r>
            <a:r>
              <a:rPr lang="hr-HR" dirty="0"/>
              <a:t>, </a:t>
            </a:r>
            <a:r>
              <a:rPr lang="hr-HR" i="1" dirty="0"/>
              <a:t>brend</a:t>
            </a:r>
            <a:r>
              <a:rPr lang="hr-HR" dirty="0"/>
              <a:t>, imidž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10192</TotalTime>
  <Words>289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Wingdings 2</vt:lpstr>
      <vt:lpstr>Median</vt:lpstr>
      <vt:lpstr>Temeljni školski programi i dokumenti</vt:lpstr>
      <vt:lpstr>NASTAVA</vt:lpstr>
      <vt:lpstr>PLANIRANJE NASTAVE</vt:lpstr>
      <vt:lpstr>NASTAVNI PLAN</vt:lpstr>
      <vt:lpstr>PowerPoint Presentation</vt:lpstr>
      <vt:lpstr>ŠTO OBUHVAĆA TAJ POJAM?</vt:lpstr>
      <vt:lpstr>DEFINICIJA NAST. KURIKULUMA</vt:lpstr>
      <vt:lpstr>SKRIVENI KURIKULUM</vt:lpstr>
      <vt:lpstr>ŠKOLSKI KURIKULUM</vt:lpstr>
      <vt:lpstr>NACIONALNI OKVIRNI KURIKULUM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UVODNI SAT</dc:title>
  <dc:creator>Krunoslav</dc:creator>
  <cp:lastModifiedBy>Windows User</cp:lastModifiedBy>
  <cp:revision>12</cp:revision>
  <dcterms:created xsi:type="dcterms:W3CDTF">2021-02-16T21:01:14Z</dcterms:created>
  <dcterms:modified xsi:type="dcterms:W3CDTF">2022-03-04T16:56:02Z</dcterms:modified>
</cp:coreProperties>
</file>