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Grananje IF-Else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6932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Unesite dva broja</a:t>
            </a:r>
          </a:p>
          <a:p>
            <a:r>
              <a:rPr lang="hr-HR" sz="2400" dirty="0"/>
              <a:t>Ispitati sljedeći logički izraz</a:t>
            </a:r>
          </a:p>
          <a:p>
            <a:r>
              <a:rPr lang="hr-HR" sz="2400" dirty="0">
                <a:solidFill>
                  <a:srgbClr val="FF0000"/>
                </a:solidFill>
              </a:rPr>
              <a:t>a&gt;0 </a:t>
            </a:r>
            <a:r>
              <a:rPr lang="hr-HR" sz="2400" dirty="0" smtClean="0">
                <a:solidFill>
                  <a:srgbClr val="FF0000"/>
                </a:solidFill>
              </a:rPr>
              <a:t>&amp;&amp; </a:t>
            </a:r>
            <a:r>
              <a:rPr lang="hr-HR" sz="2400" dirty="0">
                <a:solidFill>
                  <a:srgbClr val="FF0000"/>
                </a:solidFill>
              </a:rPr>
              <a:t>b&lt;a</a:t>
            </a:r>
          </a:p>
          <a:p>
            <a:r>
              <a:rPr lang="hr-HR" sz="2400" dirty="0"/>
              <a:t>Ako je prethodni izraz ispravan</a:t>
            </a:r>
          </a:p>
          <a:p>
            <a:r>
              <a:rPr lang="hr-HR" sz="2400" dirty="0"/>
              <a:t>Ispisati </a:t>
            </a:r>
            <a:r>
              <a:rPr lang="hr-HR" sz="2400" b="1" dirty="0"/>
              <a:t>TRUE </a:t>
            </a:r>
            <a:r>
              <a:rPr lang="hr-HR" sz="2400" dirty="0"/>
              <a:t>te provjeriti sljedeći </a:t>
            </a:r>
          </a:p>
          <a:p>
            <a:r>
              <a:rPr lang="hr-HR" sz="2400" dirty="0"/>
              <a:t>logički izraz </a:t>
            </a:r>
            <a:r>
              <a:rPr lang="hr-HR" sz="2400" dirty="0">
                <a:solidFill>
                  <a:srgbClr val="FF0000"/>
                </a:solidFill>
              </a:rPr>
              <a:t>a&gt;b </a:t>
            </a:r>
            <a:r>
              <a:rPr lang="hr-HR" sz="2400" dirty="0" smtClean="0">
                <a:solidFill>
                  <a:srgbClr val="FF0000"/>
                </a:solidFill>
              </a:rPr>
              <a:t>|| </a:t>
            </a:r>
            <a:r>
              <a:rPr lang="hr-HR" sz="2400" dirty="0">
                <a:solidFill>
                  <a:srgbClr val="FF0000"/>
                </a:solidFill>
              </a:rPr>
              <a:t>b&gt;0</a:t>
            </a:r>
          </a:p>
          <a:p>
            <a:r>
              <a:rPr lang="hr-HR" sz="2400" dirty="0"/>
              <a:t>u suprotnom ispisati </a:t>
            </a:r>
            <a:r>
              <a:rPr lang="hr-HR" sz="2400" b="1" dirty="0"/>
              <a:t>FALSE</a:t>
            </a:r>
            <a:endParaRPr lang="hr-HR" sz="2400" dirty="0"/>
          </a:p>
          <a:p>
            <a:r>
              <a:rPr lang="hr-HR" sz="2400" dirty="0"/>
              <a:t>Ako je prethodni izraz ispravan</a:t>
            </a:r>
          </a:p>
          <a:p>
            <a:r>
              <a:rPr lang="hr-HR" sz="2400" dirty="0"/>
              <a:t>Ispisati </a:t>
            </a:r>
            <a:r>
              <a:rPr lang="hr-HR" sz="2400" b="1" dirty="0"/>
              <a:t>TRUE </a:t>
            </a:r>
          </a:p>
          <a:p>
            <a:r>
              <a:rPr lang="hr-HR" sz="2400" dirty="0"/>
              <a:t>u suprotnom </a:t>
            </a:r>
            <a:r>
              <a:rPr lang="hr-HR" sz="2400" b="1" dirty="0"/>
              <a:t>FALSE</a:t>
            </a:r>
          </a:p>
          <a:p>
            <a:endParaRPr lang="hr-HR" sz="24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733800"/>
            <a:ext cx="3835066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55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76375"/>
            <a:ext cx="5257800" cy="516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92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 neki prirodan broj i ispiši da li je taj broj djeljiv sa sedam</a:t>
            </a:r>
          </a:p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124200"/>
            <a:ext cx="65067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43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44819"/>
            <a:ext cx="5486400" cy="401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174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hr-HR" dirty="0"/>
              <a:t>Omogućite unos realnog broja i ispitajte da li je broj negativan ili pozitivan.</a:t>
            </a:r>
          </a:p>
          <a:p>
            <a:pPr marL="285750" indent="-285750"/>
            <a:r>
              <a:rPr lang="hr-HR" dirty="0"/>
              <a:t>Ako je pozitivan ispisati </a:t>
            </a:r>
            <a:r>
              <a:rPr lang="hr-HR" b="1" dirty="0"/>
              <a:t>pozitivan</a:t>
            </a:r>
          </a:p>
          <a:p>
            <a:pPr marL="285750" indent="-285750"/>
            <a:r>
              <a:rPr lang="hr-HR" dirty="0"/>
              <a:t>U suprotnom ispisati </a:t>
            </a:r>
            <a:r>
              <a:rPr lang="hr-HR" b="1" dirty="0"/>
              <a:t>negativan</a:t>
            </a:r>
            <a:endParaRPr lang="hr-HR" dirty="0"/>
          </a:p>
          <a:p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267200"/>
            <a:ext cx="5251622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22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5748728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32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Unesite dva broja. Pomnožite ih i zbrojite. Ispišite umnožak i zbroj. </a:t>
            </a:r>
          </a:p>
          <a:p>
            <a:r>
              <a:rPr lang="hr-HR" sz="2400" dirty="0"/>
              <a:t>Provjerite  da li su zbroj i umnožak jednaki</a:t>
            </a:r>
          </a:p>
          <a:p>
            <a:r>
              <a:rPr lang="hr-HR" sz="2400" dirty="0"/>
              <a:t>Ako su zbroj i umnožak jednaki ispisati: </a:t>
            </a:r>
            <a:r>
              <a:rPr lang="hr-HR" sz="2400" b="1" dirty="0"/>
              <a:t>umnozak i zbroj 2 broja su jednaki </a:t>
            </a:r>
            <a:r>
              <a:rPr lang="hr-HR" sz="2400" dirty="0"/>
              <a:t> </a:t>
            </a:r>
          </a:p>
          <a:p>
            <a:r>
              <a:rPr lang="hr-HR" sz="2400" dirty="0"/>
              <a:t>U suprotnom ispisati:</a:t>
            </a:r>
          </a:p>
          <a:p>
            <a:r>
              <a:rPr lang="hr-HR" sz="2400" b="1" dirty="0"/>
              <a:t>Umnozak i zbroj 2 broja su razliciti</a:t>
            </a:r>
          </a:p>
          <a:p>
            <a:endParaRPr lang="hr-H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4958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78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05802"/>
            <a:ext cx="6248400" cy="5087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08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Unesite broj. Ako je unesen </a:t>
            </a:r>
            <a:r>
              <a:rPr lang="hr-HR" b="1" dirty="0"/>
              <a:t>broj 1 </a:t>
            </a:r>
            <a:r>
              <a:rPr lang="hr-HR" dirty="0"/>
              <a:t>omogući operaciju </a:t>
            </a:r>
            <a:r>
              <a:rPr lang="hr-HR" b="1" dirty="0"/>
              <a:t>zbrajanja dva broja </a:t>
            </a:r>
            <a:r>
              <a:rPr lang="hr-HR" dirty="0"/>
              <a:t>i ispiši zbroj; </a:t>
            </a:r>
          </a:p>
          <a:p>
            <a:pPr marL="0" indent="0">
              <a:buNone/>
            </a:pPr>
            <a:r>
              <a:rPr lang="hr-HR" dirty="0"/>
              <a:t>Unosom bilo kojeg drugog broja omogući  operaciju množenja dva broja</a:t>
            </a:r>
          </a:p>
          <a:p>
            <a:pPr marL="0" indent="0">
              <a:buNone/>
            </a:pPr>
            <a:r>
              <a:rPr lang="hr-HR" dirty="0"/>
              <a:t>i ispiši umnožak</a:t>
            </a:r>
          </a:p>
          <a:p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038600"/>
            <a:ext cx="4213013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73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4953000" cy="502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5241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176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Grananje IF-Else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Grananje IF-Else</dc:title>
  <dc:creator>zohercigo</dc:creator>
  <cp:lastModifiedBy>zoran</cp:lastModifiedBy>
  <cp:revision>3</cp:revision>
  <dcterms:created xsi:type="dcterms:W3CDTF">2006-08-16T00:00:00Z</dcterms:created>
  <dcterms:modified xsi:type="dcterms:W3CDTF">2017-01-20T16:17:09Z</dcterms:modified>
</cp:coreProperties>
</file>