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For petlja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85803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Aritmetička sredina neparnih prirodnih brojeva od 1 do n.</a:t>
            </a:r>
            <a:endParaRPr lang="hr-H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438400"/>
            <a:ext cx="19812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659199"/>
            <a:ext cx="6475217" cy="1368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9227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829411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492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Ispiši prirodne brojeve od 1 do 5.</a:t>
            </a:r>
            <a:endParaRPr lang="hr-H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4050" y="3200400"/>
            <a:ext cx="506156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41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28800"/>
            <a:ext cx="559608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171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Ispisati prirodne brojeve od 5 prema 20 unatrag</a:t>
            </a:r>
            <a:endParaRPr lang="hr-H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667000"/>
            <a:ext cx="1795462" cy="3283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4975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809750"/>
            <a:ext cx="4997487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810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Ispis prirodnih brojeva djeljivih sa 5 od 1 do n</a:t>
            </a:r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0"/>
            <a:ext cx="4648342" cy="2378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6889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5711428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886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Ispisati </a:t>
            </a:r>
            <a:r>
              <a:rPr lang="hr-HR" dirty="0"/>
              <a:t>sumu prvih n prirodnih brojeva.</a:t>
            </a:r>
            <a:endParaRPr lang="hr-H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00400"/>
            <a:ext cx="5659819" cy="170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9837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552575"/>
            <a:ext cx="5988856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0760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On-screen Show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For petlja</vt:lpstr>
      <vt:lpstr>Zadatak 1</vt:lpstr>
      <vt:lpstr>Zadatak 1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petlja</dc:title>
  <dc:creator>zohercigo</dc:creator>
  <cp:lastModifiedBy>zoran</cp:lastModifiedBy>
  <cp:revision>4</cp:revision>
  <dcterms:created xsi:type="dcterms:W3CDTF">2006-08-16T00:00:00Z</dcterms:created>
  <dcterms:modified xsi:type="dcterms:W3CDTF">2017-01-20T16:53:59Z</dcterms:modified>
</cp:coreProperties>
</file>