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70" r:id="rId9"/>
    <p:sldId id="263" r:id="rId10"/>
    <p:sldId id="264" r:id="rId11"/>
    <p:sldId id="265" r:id="rId12"/>
    <p:sldId id="266" r:id="rId13"/>
    <p:sldId id="258" r:id="rId14"/>
    <p:sldId id="268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ija Blagojević" initials="LB" lastIdx="1" clrIdx="0">
    <p:extLst>
      <p:ext uri="{19B8F6BF-5375-455C-9EA6-DF929625EA0E}">
        <p15:presenceInfo xmlns:p15="http://schemas.microsoft.com/office/powerpoint/2012/main" userId="Lidija Blagoje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CB6A00-72EB-438F-9858-06956156B410}" v="18" dt="2022-01-27T10:51:53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78" d="100"/>
          <a:sy n="78" d="100"/>
        </p:scale>
        <p:origin x="154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39CB6A00-72EB-438F-9858-06956156B410}"/>
    <pc:docChg chg="undo custSel addSld delSld modSld">
      <pc:chgData name="Lidija Blagojević" userId="dd34498d-c5cb-4820-b009-9f6aab0b2998" providerId="ADAL" clId="{39CB6A00-72EB-438F-9858-06956156B410}" dt="2022-01-27T10:51:59.958" v="62" actId="1076"/>
      <pc:docMkLst>
        <pc:docMk/>
      </pc:docMkLst>
      <pc:sldChg chg="addSp modSp mod">
        <pc:chgData name="Lidija Blagojević" userId="dd34498d-c5cb-4820-b009-9f6aab0b2998" providerId="ADAL" clId="{39CB6A00-72EB-438F-9858-06956156B410}" dt="2022-01-27T08:02:33.081" v="10" actId="1076"/>
        <pc:sldMkLst>
          <pc:docMk/>
          <pc:sldMk cId="1830554790" sldId="258"/>
        </pc:sldMkLst>
        <pc:picChg chg="add mod">
          <ac:chgData name="Lidija Blagojević" userId="dd34498d-c5cb-4820-b009-9f6aab0b2998" providerId="ADAL" clId="{39CB6A00-72EB-438F-9858-06956156B410}" dt="2022-01-27T07:57:42.449" v="7" actId="1076"/>
          <ac:picMkLst>
            <pc:docMk/>
            <pc:sldMk cId="1830554790" sldId="258"/>
            <ac:picMk id="2" creationId="{0F007D4A-3525-4F52-81B2-D69000D86567}"/>
          </ac:picMkLst>
        </pc:picChg>
        <pc:picChg chg="add mod">
          <ac:chgData name="Lidija Blagojević" userId="dd34498d-c5cb-4820-b009-9f6aab0b2998" providerId="ADAL" clId="{39CB6A00-72EB-438F-9858-06956156B410}" dt="2022-01-27T08:02:33.081" v="10" actId="1076"/>
          <ac:picMkLst>
            <pc:docMk/>
            <pc:sldMk cId="1830554790" sldId="258"/>
            <ac:picMk id="3" creationId="{B058C3DD-3FD4-4B8C-A6CE-314CA0531477}"/>
          </ac:picMkLst>
        </pc:picChg>
      </pc:sldChg>
      <pc:sldChg chg="addSp modSp mod">
        <pc:chgData name="Lidija Blagojević" userId="dd34498d-c5cb-4820-b009-9f6aab0b2998" providerId="ADAL" clId="{39CB6A00-72EB-438F-9858-06956156B410}" dt="2022-01-27T07:45:13.440" v="5" actId="1076"/>
        <pc:sldMkLst>
          <pc:docMk/>
          <pc:sldMk cId="1583540997" sldId="266"/>
        </pc:sldMkLst>
        <pc:picChg chg="add mod">
          <ac:chgData name="Lidija Blagojević" userId="dd34498d-c5cb-4820-b009-9f6aab0b2998" providerId="ADAL" clId="{39CB6A00-72EB-438F-9858-06956156B410}" dt="2022-01-27T07:45:13.440" v="5" actId="1076"/>
          <ac:picMkLst>
            <pc:docMk/>
            <pc:sldMk cId="1583540997" sldId="266"/>
            <ac:picMk id="3" creationId="{6C46F9BA-E150-4104-B334-E7FFF5E4D6B4}"/>
          </ac:picMkLst>
        </pc:picChg>
      </pc:sldChg>
      <pc:sldChg chg="del">
        <pc:chgData name="Lidija Blagojević" userId="dd34498d-c5cb-4820-b009-9f6aab0b2998" providerId="ADAL" clId="{39CB6A00-72EB-438F-9858-06956156B410}" dt="2022-01-27T08:20:56.212" v="11" actId="47"/>
        <pc:sldMkLst>
          <pc:docMk/>
          <pc:sldMk cId="2610454809" sldId="267"/>
        </pc:sldMkLst>
      </pc:sldChg>
      <pc:sldChg chg="addSp delSp modSp mod">
        <pc:chgData name="Lidija Blagojević" userId="dd34498d-c5cb-4820-b009-9f6aab0b2998" providerId="ADAL" clId="{39CB6A00-72EB-438F-9858-06956156B410}" dt="2022-01-27T08:36:32.160" v="29"/>
        <pc:sldMkLst>
          <pc:docMk/>
          <pc:sldMk cId="482703945" sldId="268"/>
        </pc:sldMkLst>
        <pc:spChg chg="add del mod">
          <ac:chgData name="Lidija Blagojević" userId="dd34498d-c5cb-4820-b009-9f6aab0b2998" providerId="ADAL" clId="{39CB6A00-72EB-438F-9858-06956156B410}" dt="2022-01-27T08:36:32.160" v="29"/>
          <ac:spMkLst>
            <pc:docMk/>
            <pc:sldMk cId="482703945" sldId="268"/>
            <ac:spMk id="5" creationId="{BF52A4F6-A883-4D02-9C55-79D6DFA8F3C0}"/>
          </ac:spMkLst>
        </pc:spChg>
        <pc:graphicFrameChg chg="add del mod">
          <ac:chgData name="Lidija Blagojević" userId="dd34498d-c5cb-4820-b009-9f6aab0b2998" providerId="ADAL" clId="{39CB6A00-72EB-438F-9858-06956156B410}" dt="2022-01-27T08:36:32.160" v="29"/>
          <ac:graphicFrameMkLst>
            <pc:docMk/>
            <pc:sldMk cId="482703945" sldId="268"/>
            <ac:graphicFrameMk id="3" creationId="{9F181976-DBCB-4AC6-AD9B-3570C98DB984}"/>
          </ac:graphicFrameMkLst>
        </pc:graphicFrameChg>
        <pc:graphicFrameChg chg="add del mod">
          <ac:chgData name="Lidija Blagojević" userId="dd34498d-c5cb-4820-b009-9f6aab0b2998" providerId="ADAL" clId="{39CB6A00-72EB-438F-9858-06956156B410}" dt="2022-01-27T08:36:31.298" v="26"/>
          <ac:graphicFrameMkLst>
            <pc:docMk/>
            <pc:sldMk cId="482703945" sldId="268"/>
            <ac:graphicFrameMk id="6" creationId="{F01B5A36-5A40-4275-A205-84C35574007B}"/>
          </ac:graphicFrameMkLst>
        </pc:graphicFrameChg>
        <pc:picChg chg="mod">
          <ac:chgData name="Lidija Blagojević" userId="dd34498d-c5cb-4820-b009-9f6aab0b2998" providerId="ADAL" clId="{39CB6A00-72EB-438F-9858-06956156B410}" dt="2022-01-27T08:36:29.824" v="23" actId="1076"/>
          <ac:picMkLst>
            <pc:docMk/>
            <pc:sldMk cId="482703945" sldId="268"/>
            <ac:picMk id="2" creationId="{BFC2B127-473B-420C-AE90-D844D7E8272D}"/>
          </ac:picMkLst>
        </pc:picChg>
      </pc:sldChg>
      <pc:sldChg chg="modSp mod">
        <pc:chgData name="Lidija Blagojević" userId="dd34498d-c5cb-4820-b009-9f6aab0b2998" providerId="ADAL" clId="{39CB6A00-72EB-438F-9858-06956156B410}" dt="2022-01-27T07:34:39.431" v="3" actId="14100"/>
        <pc:sldMkLst>
          <pc:docMk/>
          <pc:sldMk cId="3599383242" sldId="269"/>
        </pc:sldMkLst>
        <pc:picChg chg="mod">
          <ac:chgData name="Lidija Blagojević" userId="dd34498d-c5cb-4820-b009-9f6aab0b2998" providerId="ADAL" clId="{39CB6A00-72EB-438F-9858-06956156B410}" dt="2022-01-27T07:34:39.431" v="3" actId="14100"/>
          <ac:picMkLst>
            <pc:docMk/>
            <pc:sldMk cId="3599383242" sldId="269"/>
            <ac:picMk id="2" creationId="{8B207E2E-6EEF-48F2-9594-FE18D4A20075}"/>
          </ac:picMkLst>
        </pc:picChg>
      </pc:sldChg>
      <pc:sldChg chg="addSp modSp mod">
        <pc:chgData name="Lidija Blagojević" userId="dd34498d-c5cb-4820-b009-9f6aab0b2998" providerId="ADAL" clId="{39CB6A00-72EB-438F-9858-06956156B410}" dt="2022-01-27T07:34:24.255" v="2" actId="14100"/>
        <pc:sldMkLst>
          <pc:docMk/>
          <pc:sldMk cId="2571958092" sldId="270"/>
        </pc:sldMkLst>
        <pc:picChg chg="add mod">
          <ac:chgData name="Lidija Blagojević" userId="dd34498d-c5cb-4820-b009-9f6aab0b2998" providerId="ADAL" clId="{39CB6A00-72EB-438F-9858-06956156B410}" dt="2022-01-27T07:34:24.255" v="2" actId="14100"/>
          <ac:picMkLst>
            <pc:docMk/>
            <pc:sldMk cId="2571958092" sldId="270"/>
            <ac:picMk id="2" creationId="{7D97AA12-B3AD-4C3B-BEB3-8E6B1B52096E}"/>
          </ac:picMkLst>
        </pc:picChg>
      </pc:sldChg>
      <pc:sldChg chg="addSp modSp new mod">
        <pc:chgData name="Lidija Blagojević" userId="dd34498d-c5cb-4820-b009-9f6aab0b2998" providerId="ADAL" clId="{39CB6A00-72EB-438F-9858-06956156B410}" dt="2022-01-27T08:36:54.573" v="34" actId="14100"/>
        <pc:sldMkLst>
          <pc:docMk/>
          <pc:sldMk cId="2578884005" sldId="271"/>
        </pc:sldMkLst>
        <pc:spChg chg="add mod">
          <ac:chgData name="Lidija Blagojević" userId="dd34498d-c5cb-4820-b009-9f6aab0b2998" providerId="ADAL" clId="{39CB6A00-72EB-438F-9858-06956156B410}" dt="2022-01-27T08:36:54.573" v="34" actId="14100"/>
          <ac:spMkLst>
            <pc:docMk/>
            <pc:sldMk cId="2578884005" sldId="271"/>
            <ac:spMk id="3" creationId="{ED40AC26-B616-4FEE-B4F4-77D1C27E179D}"/>
          </ac:spMkLst>
        </pc:spChg>
      </pc:sldChg>
      <pc:sldChg chg="addSp delSp modSp new mod">
        <pc:chgData name="Lidija Blagojević" userId="dd34498d-c5cb-4820-b009-9f6aab0b2998" providerId="ADAL" clId="{39CB6A00-72EB-438F-9858-06956156B410}" dt="2022-01-27T09:06:45.955" v="42" actId="1076"/>
        <pc:sldMkLst>
          <pc:docMk/>
          <pc:sldMk cId="799521804" sldId="272"/>
        </pc:sldMkLst>
        <pc:spChg chg="del">
          <ac:chgData name="Lidija Blagojević" userId="dd34498d-c5cb-4820-b009-9f6aab0b2998" providerId="ADAL" clId="{39CB6A00-72EB-438F-9858-06956156B410}" dt="2022-01-27T09:06:44.416" v="41" actId="478"/>
          <ac:spMkLst>
            <pc:docMk/>
            <pc:sldMk cId="799521804" sldId="272"/>
            <ac:spMk id="2" creationId="{342C9558-0AA1-4EB1-BDEE-BA9032C93BEE}"/>
          </ac:spMkLst>
        </pc:spChg>
        <pc:picChg chg="add mod">
          <ac:chgData name="Lidija Blagojević" userId="dd34498d-c5cb-4820-b009-9f6aab0b2998" providerId="ADAL" clId="{39CB6A00-72EB-438F-9858-06956156B410}" dt="2022-01-27T09:06:45.955" v="42" actId="1076"/>
          <ac:picMkLst>
            <pc:docMk/>
            <pc:sldMk cId="799521804" sldId="272"/>
            <ac:picMk id="4" creationId="{5632C2CF-D0BF-4F8E-B554-D8642FD9FB9F}"/>
          </ac:picMkLst>
        </pc:picChg>
      </pc:sldChg>
      <pc:sldChg chg="addSp delSp modSp new mod">
        <pc:chgData name="Lidija Blagojević" userId="dd34498d-c5cb-4820-b009-9f6aab0b2998" providerId="ADAL" clId="{39CB6A00-72EB-438F-9858-06956156B410}" dt="2022-01-27T10:51:37.888" v="56" actId="1076"/>
        <pc:sldMkLst>
          <pc:docMk/>
          <pc:sldMk cId="2123324846" sldId="273"/>
        </pc:sldMkLst>
        <pc:picChg chg="add mod">
          <ac:chgData name="Lidija Blagojević" userId="dd34498d-c5cb-4820-b009-9f6aab0b2998" providerId="ADAL" clId="{39CB6A00-72EB-438F-9858-06956156B410}" dt="2022-01-27T10:51:07.362" v="47" actId="14100"/>
          <ac:picMkLst>
            <pc:docMk/>
            <pc:sldMk cId="2123324846" sldId="273"/>
            <ac:picMk id="2" creationId="{3436B074-2592-478A-B5DE-81AE75C2FB5D}"/>
          </ac:picMkLst>
        </pc:picChg>
        <pc:picChg chg="add del mod">
          <ac:chgData name="Lidija Blagojević" userId="dd34498d-c5cb-4820-b009-9f6aab0b2998" providerId="ADAL" clId="{39CB6A00-72EB-438F-9858-06956156B410}" dt="2022-01-27T10:51:20.094" v="51" actId="478"/>
          <ac:picMkLst>
            <pc:docMk/>
            <pc:sldMk cId="2123324846" sldId="273"/>
            <ac:picMk id="4" creationId="{AA229E33-71F0-4016-829A-B0056CC80580}"/>
          </ac:picMkLst>
        </pc:picChg>
        <pc:picChg chg="add mod">
          <ac:chgData name="Lidija Blagojević" userId="dd34498d-c5cb-4820-b009-9f6aab0b2998" providerId="ADAL" clId="{39CB6A00-72EB-438F-9858-06956156B410}" dt="2022-01-27T10:51:37.888" v="56" actId="1076"/>
          <ac:picMkLst>
            <pc:docMk/>
            <pc:sldMk cId="2123324846" sldId="273"/>
            <ac:picMk id="6" creationId="{4441FDD4-5A45-4000-BD6E-F7AAC469B32A}"/>
          </ac:picMkLst>
        </pc:picChg>
      </pc:sldChg>
      <pc:sldChg chg="addSp modSp new mod">
        <pc:chgData name="Lidija Blagojević" userId="dd34498d-c5cb-4820-b009-9f6aab0b2998" providerId="ADAL" clId="{39CB6A00-72EB-438F-9858-06956156B410}" dt="2022-01-27T10:51:59.958" v="62" actId="1076"/>
        <pc:sldMkLst>
          <pc:docMk/>
          <pc:sldMk cId="3378930034" sldId="274"/>
        </pc:sldMkLst>
        <pc:picChg chg="add mod">
          <ac:chgData name="Lidija Blagojević" userId="dd34498d-c5cb-4820-b009-9f6aab0b2998" providerId="ADAL" clId="{39CB6A00-72EB-438F-9858-06956156B410}" dt="2022-01-27T10:51:59.958" v="62" actId="1076"/>
          <ac:picMkLst>
            <pc:docMk/>
            <pc:sldMk cId="3378930034" sldId="274"/>
            <ac:picMk id="3" creationId="{9A70B75B-B444-4390-9F82-27F2A60BBC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9EB34-7FDC-4655-9957-3B500D943985}" type="datetimeFigureOut">
              <a:rPr lang="hr-HR" smtClean="0"/>
              <a:pPr/>
              <a:t>27.1.2022.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BE877-CA30-4D25-A549-D68BB684E9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5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27.1.2022.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27.1.2022.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27.1.2022.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27.1.2022.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27.1.2022.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27.1.2022.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27.1.2022.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27.1.2022.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27.1.2022.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27.1.2022.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E0C4-963C-4061-8652-B7CEC9C5B92F}" type="datetimeFigureOut">
              <a:rPr lang="hr-HR" smtClean="0"/>
              <a:pPr/>
              <a:t>27.1.2022.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EE0C4-963C-4061-8652-B7CEC9C5B92F}" type="datetimeFigureOut">
              <a:rPr lang="hr-HR" smtClean="0"/>
              <a:pPr/>
              <a:t>27.1.2022.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A090137-C963-4813-9771-94349B96E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514616"/>
          </a:xfrm>
        </p:spPr>
        <p:txBody>
          <a:bodyPr>
            <a:normAutofit/>
          </a:bodyPr>
          <a:lstStyle/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Lidija Blagojević, prof. savjetnik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II.  gimnazija Osijek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Primjena trigonometrijskih funkcija</a:t>
            </a:r>
          </a:p>
        </p:txBody>
      </p:sp>
    </p:spTree>
    <p:extLst>
      <p:ext uri="{BB962C8B-B14F-4D97-AF65-F5344CB8AC3E}">
        <p14:creationId xmlns:p14="http://schemas.microsoft.com/office/powerpoint/2010/main" val="262078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A4F585B-C429-4045-A8EF-493F209D6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6696744" cy="42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1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EA6CB0C-7722-4CD1-A8DC-17F325175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7055172" cy="47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FCA2C51-6B48-458F-A7D8-4061C77F9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0648"/>
            <a:ext cx="5423867" cy="246663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C46F9BA-E150-4104-B334-E7FFF5E4D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24944"/>
            <a:ext cx="69913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F007D4A-3525-4F52-81B2-D69000D86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4219575" cy="244792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058C3DD-3FD4-4B8C-A6CE-314CA053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56" y="3284637"/>
            <a:ext cx="7668344" cy="18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5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FC2B127-473B-420C-AE90-D844D7E82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5935599" cy="295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0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ED40AC26-B616-4FEE-B4F4-77D1C27E179D}"/>
                  </a:ext>
                </a:extLst>
              </p:cNvPr>
              <p:cNvSpPr txBox="1"/>
              <p:nvPr/>
            </p:nvSpPr>
            <p:spPr>
              <a:xfrm>
                <a:off x="1043608" y="692696"/>
                <a:ext cx="6480720" cy="4553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hr-H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hr-H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=26</m:t>
                    </m:r>
                    <m:func>
                      <m:funcPr>
                        <m:ctrlP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hr-H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∙0</m:t>
                                </m:r>
                              </m:num>
                              <m:den>
                                <m: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hr-H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hr-H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+13=0</m:t>
                    </m:r>
                  </m:oMath>
                </a14:m>
                <a:r>
                  <a:rPr lang="hr-H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hr-H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temperatura je najniža kad je sinus jednak -1 </a:t>
                </a:r>
                <a:r>
                  <a:rPr lang="hr-HR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tj</a:t>
                </a:r>
                <a:r>
                  <a:rPr lang="hr-H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rješavamo jednadžbu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hr-H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hr-H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hr-H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=−1</m:t>
                        </m:r>
                      </m:e>
                    </m:func>
                  </m:oMath>
                </a14:m>
                <a:endParaRPr lang="hr-H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hr-H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hr-H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hr-H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hr-H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/6</m:t>
                    </m:r>
                  </m:oMath>
                </a14:m>
                <a:r>
                  <a:rPr lang="hr-H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r-H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hr-H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=−3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hr-H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=−3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hr-H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hr-H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t=2</a:t>
                </a:r>
                <a:endParaRPr lang="hr-H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najniža temperatura iznosi 26*(-1)+13=-13</a:t>
                </a:r>
                <a:endParaRPr lang="hr-H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kstniOkvir 2">
                <a:extLst>
                  <a:ext uri="{FF2B5EF4-FFF2-40B4-BE49-F238E27FC236}">
                    <a16:creationId xmlns:a16="http://schemas.microsoft.com/office/drawing/2014/main" id="{ED40AC26-B616-4FEE-B4F4-77D1C27E1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692696"/>
                <a:ext cx="6480720" cy="4553234"/>
              </a:xfrm>
              <a:prstGeom prst="rect">
                <a:avLst/>
              </a:prstGeom>
              <a:blipFill>
                <a:blip r:embed="rId2"/>
                <a:stretch>
                  <a:fillRect l="-753" b="-120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88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5632C2CF-D0BF-4F8E-B554-D8642FD9F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8376"/>
            <a:ext cx="4245936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2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436B074-2592-478A-B5DE-81AE75C2F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7"/>
            <a:ext cx="6984776" cy="1850177"/>
          </a:xfrm>
          <a:prstGeom prst="rect">
            <a:avLst/>
          </a:prstGeom>
        </p:spPr>
      </p:pic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4441FDD4-5A45-4000-BD6E-F7AAC469B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2060848"/>
            <a:ext cx="6228184" cy="46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2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9A70B75B-B444-4390-9F82-27F2A60BB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54833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3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6614C4-B31D-9648-A83E-883B34A3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A6605A-F982-054F-B00D-4F54F06408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Udžbenik</a:t>
            </a:r>
            <a:r>
              <a:rPr lang="en-US" dirty="0"/>
              <a:t>, </a:t>
            </a:r>
            <a:r>
              <a:rPr lang="en-US" dirty="0" err="1"/>
              <a:t>Matematika</a:t>
            </a:r>
            <a:r>
              <a:rPr lang="en-US" dirty="0"/>
              <a:t> 3, </a:t>
            </a:r>
            <a:r>
              <a:rPr lang="en-US" dirty="0" err="1"/>
              <a:t>Školska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, str. </a:t>
            </a:r>
            <a:r>
              <a:rPr lang="hr-HR" dirty="0"/>
              <a:t>220.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Video lekcija:</a:t>
            </a:r>
          </a:p>
          <a:p>
            <a:pPr marL="0" indent="0">
              <a:buNone/>
            </a:pPr>
            <a:r>
              <a:rPr lang="hr-HR" dirty="0"/>
              <a:t>https://www.youtube.com/watch?v=TMkdpZKE3A0</a:t>
            </a:r>
          </a:p>
        </p:txBody>
      </p:sp>
    </p:spTree>
    <p:extLst>
      <p:ext uri="{BB962C8B-B14F-4D97-AF65-F5344CB8AC3E}">
        <p14:creationId xmlns:p14="http://schemas.microsoft.com/office/powerpoint/2010/main" val="372215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A6ACEA5-50EC-4485-B616-78BE7EFD5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84" y="1196752"/>
            <a:ext cx="7562031" cy="40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7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3DAE969-0DF0-4667-A264-574F4FAC5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77214"/>
            <a:ext cx="6978153" cy="51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8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33C9AF-A870-44BA-891F-DB1A72FF6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61515"/>
            <a:ext cx="6681167" cy="54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9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3991589-D034-4FE2-AB40-08603C2B1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66198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3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B207E2E-6EEF-48F2-9594-FE18D4A20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86" y="1628800"/>
            <a:ext cx="8220852" cy="40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8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D97AA12-B3AD-4C3B-BEB3-8E6B1B520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8" y="692695"/>
            <a:ext cx="8446277" cy="55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5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DB6B783-427B-447F-A7E5-F6C936C5A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0876"/>
            <a:ext cx="7341846" cy="309634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675D8F4-8E68-4652-A37E-9DB246B6F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284984"/>
            <a:ext cx="4680520" cy="29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86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2836</TotalTime>
  <Words>118</Words>
  <Application>Microsoft Office PowerPoint</Application>
  <PresentationFormat>Prikaz na zaslonu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 2</vt:lpstr>
      <vt:lpstr>Equity</vt:lpstr>
      <vt:lpstr>Primjena trigonometrijskih funkcija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MZOS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Eksponencijalna i logaritamska funkcija u primjeni</dc:title>
  <dc:creator>ucenik</dc:creator>
  <cp:lastModifiedBy>Lidija Blagojević</cp:lastModifiedBy>
  <cp:revision>58</cp:revision>
  <dcterms:created xsi:type="dcterms:W3CDTF">2015-10-13T15:27:48Z</dcterms:created>
  <dcterms:modified xsi:type="dcterms:W3CDTF">2022-01-27T10:52:02Z</dcterms:modified>
</cp:coreProperties>
</file>