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1EE15C-1909-473D-A0CF-41F8EB450C20}" v="11" dt="2021-03-08T17:35:04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D31EE15C-1909-473D-A0CF-41F8EB450C20}"/>
    <pc:docChg chg="custSel addSld delSld modSld">
      <pc:chgData name="Lidija Blagojević" userId="dd34498d-c5cb-4820-b009-9f6aab0b2998" providerId="ADAL" clId="{D31EE15C-1909-473D-A0CF-41F8EB450C20}" dt="2021-03-08T17:36:43.452" v="687" actId="13926"/>
      <pc:docMkLst>
        <pc:docMk/>
      </pc:docMkLst>
      <pc:sldChg chg="modSp mod">
        <pc:chgData name="Lidija Blagojević" userId="dd34498d-c5cb-4820-b009-9f6aab0b2998" providerId="ADAL" clId="{D31EE15C-1909-473D-A0CF-41F8EB450C20}" dt="2021-03-08T15:47:13.212" v="15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D31EE15C-1909-473D-A0CF-41F8EB450C20}" dt="2021-03-08T15:47:13.212" v="15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addSp delSp modSp new mod">
        <pc:chgData name="Lidija Blagojević" userId="dd34498d-c5cb-4820-b009-9f6aab0b2998" providerId="ADAL" clId="{D31EE15C-1909-473D-A0CF-41F8EB450C20}" dt="2021-03-08T16:16:26.035" v="28" actId="22"/>
        <pc:sldMkLst>
          <pc:docMk/>
          <pc:sldMk cId="712717" sldId="257"/>
        </pc:sldMkLst>
        <pc:spChg chg="mod">
          <ac:chgData name="Lidija Blagojević" userId="dd34498d-c5cb-4820-b009-9f6aab0b2998" providerId="ADAL" clId="{D31EE15C-1909-473D-A0CF-41F8EB450C20}" dt="2021-03-08T16:16:23.629" v="27" actId="20577"/>
          <ac:spMkLst>
            <pc:docMk/>
            <pc:sldMk cId="712717" sldId="257"/>
            <ac:spMk id="2" creationId="{C90EDA7E-0F64-4BA0-A96B-F7A332203A87}"/>
          </ac:spMkLst>
        </pc:spChg>
        <pc:spChg chg="del">
          <ac:chgData name="Lidija Blagojević" userId="dd34498d-c5cb-4820-b009-9f6aab0b2998" providerId="ADAL" clId="{D31EE15C-1909-473D-A0CF-41F8EB450C20}" dt="2021-03-08T16:16:26.035" v="28" actId="22"/>
          <ac:spMkLst>
            <pc:docMk/>
            <pc:sldMk cId="712717" sldId="257"/>
            <ac:spMk id="3" creationId="{7A502D14-E711-40F4-90FC-BC3D22BC330C}"/>
          </ac:spMkLst>
        </pc:spChg>
        <pc:picChg chg="add mod ord">
          <ac:chgData name="Lidija Blagojević" userId="dd34498d-c5cb-4820-b009-9f6aab0b2998" providerId="ADAL" clId="{D31EE15C-1909-473D-A0CF-41F8EB450C20}" dt="2021-03-08T16:16:26.035" v="28" actId="22"/>
          <ac:picMkLst>
            <pc:docMk/>
            <pc:sldMk cId="712717" sldId="257"/>
            <ac:picMk id="5" creationId="{B781D37D-FD0B-4DF5-BA09-67CDC5369D49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407624551" sldId="257"/>
        </pc:sldMkLst>
      </pc:sldChg>
      <pc:sldChg chg="addSp delSp modSp new mod">
        <pc:chgData name="Lidija Blagojević" userId="dd34498d-c5cb-4820-b009-9f6aab0b2998" providerId="ADAL" clId="{D31EE15C-1909-473D-A0CF-41F8EB450C20}" dt="2021-03-08T16:17:31.484" v="70" actId="22"/>
        <pc:sldMkLst>
          <pc:docMk/>
          <pc:sldMk cId="24056570" sldId="258"/>
        </pc:sldMkLst>
        <pc:spChg chg="mod">
          <ac:chgData name="Lidija Blagojević" userId="dd34498d-c5cb-4820-b009-9f6aab0b2998" providerId="ADAL" clId="{D31EE15C-1909-473D-A0CF-41F8EB450C20}" dt="2021-03-08T16:16:47.212" v="68" actId="20577"/>
          <ac:spMkLst>
            <pc:docMk/>
            <pc:sldMk cId="24056570" sldId="258"/>
            <ac:spMk id="2" creationId="{B9A8E48F-318A-496A-B083-BC7637605E38}"/>
          </ac:spMkLst>
        </pc:spChg>
        <pc:spChg chg="del mod">
          <ac:chgData name="Lidija Blagojević" userId="dd34498d-c5cb-4820-b009-9f6aab0b2998" providerId="ADAL" clId="{D31EE15C-1909-473D-A0CF-41F8EB450C20}" dt="2021-03-08T16:17:31.484" v="70" actId="22"/>
          <ac:spMkLst>
            <pc:docMk/>
            <pc:sldMk cId="24056570" sldId="258"/>
            <ac:spMk id="3" creationId="{E8ED08F6-D727-42A2-AE14-C21740608AC5}"/>
          </ac:spMkLst>
        </pc:spChg>
        <pc:picChg chg="add mod ord">
          <ac:chgData name="Lidija Blagojević" userId="dd34498d-c5cb-4820-b009-9f6aab0b2998" providerId="ADAL" clId="{D31EE15C-1909-473D-A0CF-41F8EB450C20}" dt="2021-03-08T16:17:31.484" v="70" actId="22"/>
          <ac:picMkLst>
            <pc:docMk/>
            <pc:sldMk cId="24056570" sldId="258"/>
            <ac:picMk id="5" creationId="{C9419D96-3815-455F-8FC1-C0E24DD4C627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050874317" sldId="258"/>
        </pc:sldMkLst>
      </pc:sldChg>
      <pc:sldChg chg="addSp delSp modSp new mod">
        <pc:chgData name="Lidija Blagojević" userId="dd34498d-c5cb-4820-b009-9f6aab0b2998" providerId="ADAL" clId="{D31EE15C-1909-473D-A0CF-41F8EB450C20}" dt="2021-03-08T16:20:17.269" v="101" actId="22"/>
        <pc:sldMkLst>
          <pc:docMk/>
          <pc:sldMk cId="488875044" sldId="259"/>
        </pc:sldMkLst>
        <pc:spChg chg="mod">
          <ac:chgData name="Lidija Blagojević" userId="dd34498d-c5cb-4820-b009-9f6aab0b2998" providerId="ADAL" clId="{D31EE15C-1909-473D-A0CF-41F8EB450C20}" dt="2021-03-08T16:18:32.797" v="100" actId="20577"/>
          <ac:spMkLst>
            <pc:docMk/>
            <pc:sldMk cId="488875044" sldId="259"/>
            <ac:spMk id="2" creationId="{1273B34C-239A-4924-B857-BF33AEA7F354}"/>
          </ac:spMkLst>
        </pc:spChg>
        <pc:spChg chg="del">
          <ac:chgData name="Lidija Blagojević" userId="dd34498d-c5cb-4820-b009-9f6aab0b2998" providerId="ADAL" clId="{D31EE15C-1909-473D-A0CF-41F8EB450C20}" dt="2021-03-08T16:20:17.269" v="101" actId="22"/>
          <ac:spMkLst>
            <pc:docMk/>
            <pc:sldMk cId="488875044" sldId="259"/>
            <ac:spMk id="3" creationId="{D9B6AD29-AC1E-48E9-9B12-720C3EE27391}"/>
          </ac:spMkLst>
        </pc:spChg>
        <pc:picChg chg="add mod ord">
          <ac:chgData name="Lidija Blagojević" userId="dd34498d-c5cb-4820-b009-9f6aab0b2998" providerId="ADAL" clId="{D31EE15C-1909-473D-A0CF-41F8EB450C20}" dt="2021-03-08T16:20:17.269" v="101" actId="22"/>
          <ac:picMkLst>
            <pc:docMk/>
            <pc:sldMk cId="488875044" sldId="259"/>
            <ac:picMk id="5" creationId="{70ABA753-F8A4-4194-8962-BD483FB48B07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089978919" sldId="259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816393052" sldId="260"/>
        </pc:sldMkLst>
      </pc:sldChg>
      <pc:sldChg chg="addSp delSp modSp new mod">
        <pc:chgData name="Lidija Blagojević" userId="dd34498d-c5cb-4820-b009-9f6aab0b2998" providerId="ADAL" clId="{D31EE15C-1909-473D-A0CF-41F8EB450C20}" dt="2021-03-08T16:22:57.250" v="128" actId="22"/>
        <pc:sldMkLst>
          <pc:docMk/>
          <pc:sldMk cId="3734103210" sldId="260"/>
        </pc:sldMkLst>
        <pc:spChg chg="mod">
          <ac:chgData name="Lidija Blagojević" userId="dd34498d-c5cb-4820-b009-9f6aab0b2998" providerId="ADAL" clId="{D31EE15C-1909-473D-A0CF-41F8EB450C20}" dt="2021-03-08T16:20:32.293" v="127" actId="20577"/>
          <ac:spMkLst>
            <pc:docMk/>
            <pc:sldMk cId="3734103210" sldId="260"/>
            <ac:spMk id="2" creationId="{FED80CBD-4AEC-4A66-8356-A5B3F339A248}"/>
          </ac:spMkLst>
        </pc:spChg>
        <pc:spChg chg="del">
          <ac:chgData name="Lidija Blagojević" userId="dd34498d-c5cb-4820-b009-9f6aab0b2998" providerId="ADAL" clId="{D31EE15C-1909-473D-A0CF-41F8EB450C20}" dt="2021-03-08T16:22:57.250" v="128" actId="22"/>
          <ac:spMkLst>
            <pc:docMk/>
            <pc:sldMk cId="3734103210" sldId="260"/>
            <ac:spMk id="3" creationId="{3832C1BE-64DF-4FD0-A10B-84918A89402F}"/>
          </ac:spMkLst>
        </pc:spChg>
        <pc:picChg chg="add mod ord">
          <ac:chgData name="Lidija Blagojević" userId="dd34498d-c5cb-4820-b009-9f6aab0b2998" providerId="ADAL" clId="{D31EE15C-1909-473D-A0CF-41F8EB450C20}" dt="2021-03-08T16:22:57.250" v="128" actId="22"/>
          <ac:picMkLst>
            <pc:docMk/>
            <pc:sldMk cId="3734103210" sldId="260"/>
            <ac:picMk id="5" creationId="{62C216C8-2B06-456C-8CED-4D2E017BCF4D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447945154" sldId="261"/>
        </pc:sldMkLst>
      </pc:sldChg>
      <pc:sldChg chg="addSp delSp modSp new mod">
        <pc:chgData name="Lidija Blagojević" userId="dd34498d-c5cb-4820-b009-9f6aab0b2998" providerId="ADAL" clId="{D31EE15C-1909-473D-A0CF-41F8EB450C20}" dt="2021-03-08T16:25:18.527" v="213"/>
        <pc:sldMkLst>
          <pc:docMk/>
          <pc:sldMk cId="4171832887" sldId="261"/>
        </pc:sldMkLst>
        <pc:spChg chg="mod">
          <ac:chgData name="Lidija Blagojević" userId="dd34498d-c5cb-4820-b009-9f6aab0b2998" providerId="ADAL" clId="{D31EE15C-1909-473D-A0CF-41F8EB450C20}" dt="2021-03-08T16:23:42.738" v="172" actId="20577"/>
          <ac:spMkLst>
            <pc:docMk/>
            <pc:sldMk cId="4171832887" sldId="261"/>
            <ac:spMk id="2" creationId="{7D366A70-B5C3-48BD-B399-020013B634AA}"/>
          </ac:spMkLst>
        </pc:spChg>
        <pc:spChg chg="del mod">
          <ac:chgData name="Lidija Blagojević" userId="dd34498d-c5cb-4820-b009-9f6aab0b2998" providerId="ADAL" clId="{D31EE15C-1909-473D-A0CF-41F8EB450C20}" dt="2021-03-08T16:24:18.214" v="174" actId="22"/>
          <ac:spMkLst>
            <pc:docMk/>
            <pc:sldMk cId="4171832887" sldId="261"/>
            <ac:spMk id="3" creationId="{9D3C2413-223D-4951-A9AD-14A2409AB3CB}"/>
          </ac:spMkLst>
        </pc:spChg>
        <pc:spChg chg="add del mod">
          <ac:chgData name="Lidija Blagojević" userId="dd34498d-c5cb-4820-b009-9f6aab0b2998" providerId="ADAL" clId="{D31EE15C-1909-473D-A0CF-41F8EB450C20}" dt="2021-03-08T16:25:18.527" v="213"/>
          <ac:spMkLst>
            <pc:docMk/>
            <pc:sldMk cId="4171832887" sldId="261"/>
            <ac:spMk id="6" creationId="{B266047F-B1F9-4246-8659-99AC2EBE8439}"/>
          </ac:spMkLst>
        </pc:spChg>
        <pc:spChg chg="add mod">
          <ac:chgData name="Lidija Blagojević" userId="dd34498d-c5cb-4820-b009-9f6aab0b2998" providerId="ADAL" clId="{D31EE15C-1909-473D-A0CF-41F8EB450C20}" dt="2021-03-08T16:25:16.324" v="211" actId="13926"/>
          <ac:spMkLst>
            <pc:docMk/>
            <pc:sldMk cId="4171832887" sldId="261"/>
            <ac:spMk id="7" creationId="{7F005BAF-3ACF-4952-BDB3-B18A0C07F1F3}"/>
          </ac:spMkLst>
        </pc:spChg>
        <pc:picChg chg="add mod ord">
          <ac:chgData name="Lidija Blagojević" userId="dd34498d-c5cb-4820-b009-9f6aab0b2998" providerId="ADAL" clId="{D31EE15C-1909-473D-A0CF-41F8EB450C20}" dt="2021-03-08T16:24:29.194" v="177" actId="14100"/>
          <ac:picMkLst>
            <pc:docMk/>
            <pc:sldMk cId="4171832887" sldId="261"/>
            <ac:picMk id="5" creationId="{9FE58352-6870-4D11-B647-6ABD8C33EB6D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751318033" sldId="262"/>
        </pc:sldMkLst>
      </pc:sldChg>
      <pc:sldChg chg="addSp delSp modSp new mod">
        <pc:chgData name="Lidija Blagojević" userId="dd34498d-c5cb-4820-b009-9f6aab0b2998" providerId="ADAL" clId="{D31EE15C-1909-473D-A0CF-41F8EB450C20}" dt="2021-03-08T16:31:26.831" v="240" actId="22"/>
        <pc:sldMkLst>
          <pc:docMk/>
          <pc:sldMk cId="1560803993" sldId="262"/>
        </pc:sldMkLst>
        <pc:spChg chg="mod">
          <ac:chgData name="Lidija Blagojević" userId="dd34498d-c5cb-4820-b009-9f6aab0b2998" providerId="ADAL" clId="{D31EE15C-1909-473D-A0CF-41F8EB450C20}" dt="2021-03-08T16:25:44.387" v="239" actId="20577"/>
          <ac:spMkLst>
            <pc:docMk/>
            <pc:sldMk cId="1560803993" sldId="262"/>
            <ac:spMk id="2" creationId="{F4F0DBD1-BE43-4CA3-A71C-52FAE1EA1EC3}"/>
          </ac:spMkLst>
        </pc:spChg>
        <pc:spChg chg="del">
          <ac:chgData name="Lidija Blagojević" userId="dd34498d-c5cb-4820-b009-9f6aab0b2998" providerId="ADAL" clId="{D31EE15C-1909-473D-A0CF-41F8EB450C20}" dt="2021-03-08T16:31:26.831" v="240" actId="22"/>
          <ac:spMkLst>
            <pc:docMk/>
            <pc:sldMk cId="1560803993" sldId="262"/>
            <ac:spMk id="3" creationId="{FEB9898F-FEF5-4C40-82E4-DC8DCB069EDA}"/>
          </ac:spMkLst>
        </pc:spChg>
        <pc:picChg chg="add mod ord">
          <ac:chgData name="Lidija Blagojević" userId="dd34498d-c5cb-4820-b009-9f6aab0b2998" providerId="ADAL" clId="{D31EE15C-1909-473D-A0CF-41F8EB450C20}" dt="2021-03-08T16:31:26.831" v="240" actId="22"/>
          <ac:picMkLst>
            <pc:docMk/>
            <pc:sldMk cId="1560803993" sldId="262"/>
            <ac:picMk id="5" creationId="{98150752-508B-441E-978B-57A8D2F7A591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6:33:10.083" v="251" actId="20577"/>
        <pc:sldMkLst>
          <pc:docMk/>
          <pc:sldMk cId="2676937852" sldId="263"/>
        </pc:sldMkLst>
        <pc:spChg chg="mod">
          <ac:chgData name="Lidija Blagojević" userId="dd34498d-c5cb-4820-b009-9f6aab0b2998" providerId="ADAL" clId="{D31EE15C-1909-473D-A0CF-41F8EB450C20}" dt="2021-03-08T16:33:10.083" v="251" actId="20577"/>
          <ac:spMkLst>
            <pc:docMk/>
            <pc:sldMk cId="2676937852" sldId="263"/>
            <ac:spMk id="2" creationId="{52262FBE-2C6B-4DCC-9E4B-3149029E608E}"/>
          </ac:spMkLst>
        </pc:spChg>
        <pc:spChg chg="del">
          <ac:chgData name="Lidija Blagojević" userId="dd34498d-c5cb-4820-b009-9f6aab0b2998" providerId="ADAL" clId="{D31EE15C-1909-473D-A0CF-41F8EB450C20}" dt="2021-03-08T16:33:05.777" v="242" actId="22"/>
          <ac:spMkLst>
            <pc:docMk/>
            <pc:sldMk cId="2676937852" sldId="263"/>
            <ac:spMk id="3" creationId="{3C5E350C-B1BE-44E9-B57D-73CF67A233CD}"/>
          </ac:spMkLst>
        </pc:spChg>
        <pc:picChg chg="add mod ord">
          <ac:chgData name="Lidija Blagojević" userId="dd34498d-c5cb-4820-b009-9f6aab0b2998" providerId="ADAL" clId="{D31EE15C-1909-473D-A0CF-41F8EB450C20}" dt="2021-03-08T16:33:05.777" v="242" actId="22"/>
          <ac:picMkLst>
            <pc:docMk/>
            <pc:sldMk cId="2676937852" sldId="263"/>
            <ac:picMk id="5" creationId="{17593C25-EBC4-47BA-A40D-7DF9B5695E46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171222225" sldId="263"/>
        </pc:sldMkLst>
      </pc:sldChg>
      <pc:sldChg chg="addSp delSp modSp new mod">
        <pc:chgData name="Lidija Blagojević" userId="dd34498d-c5cb-4820-b009-9f6aab0b2998" providerId="ADAL" clId="{D31EE15C-1909-473D-A0CF-41F8EB450C20}" dt="2021-03-08T16:38:34.579" v="301" actId="14100"/>
        <pc:sldMkLst>
          <pc:docMk/>
          <pc:sldMk cId="287841980" sldId="264"/>
        </pc:sldMkLst>
        <pc:spChg chg="mod">
          <ac:chgData name="Lidija Blagojević" userId="dd34498d-c5cb-4820-b009-9f6aab0b2998" providerId="ADAL" clId="{D31EE15C-1909-473D-A0CF-41F8EB450C20}" dt="2021-03-08T16:33:36.028" v="261" actId="20577"/>
          <ac:spMkLst>
            <pc:docMk/>
            <pc:sldMk cId="287841980" sldId="264"/>
            <ac:spMk id="2" creationId="{8760AA19-43BF-493C-A8C6-CCF57CB6700C}"/>
          </ac:spMkLst>
        </pc:spChg>
        <pc:spChg chg="del">
          <ac:chgData name="Lidija Blagojević" userId="dd34498d-c5cb-4820-b009-9f6aab0b2998" providerId="ADAL" clId="{D31EE15C-1909-473D-A0CF-41F8EB450C20}" dt="2021-03-08T16:34:17.635" v="262" actId="22"/>
          <ac:spMkLst>
            <pc:docMk/>
            <pc:sldMk cId="287841980" sldId="264"/>
            <ac:spMk id="3" creationId="{3F714390-B51A-4426-87A2-AAAE32CAB920}"/>
          </ac:spMkLst>
        </pc:spChg>
        <pc:spChg chg="add mod">
          <ac:chgData name="Lidija Blagojević" userId="dd34498d-c5cb-4820-b009-9f6aab0b2998" providerId="ADAL" clId="{D31EE15C-1909-473D-A0CF-41F8EB450C20}" dt="2021-03-08T16:38:34.579" v="301" actId="14100"/>
          <ac:spMkLst>
            <pc:docMk/>
            <pc:sldMk cId="287841980" sldId="264"/>
            <ac:spMk id="6" creationId="{88196C92-01C0-4221-A02A-E9E7FFEF6332}"/>
          </ac:spMkLst>
        </pc:spChg>
        <pc:picChg chg="add mod ord">
          <ac:chgData name="Lidija Blagojević" userId="dd34498d-c5cb-4820-b009-9f6aab0b2998" providerId="ADAL" clId="{D31EE15C-1909-473D-A0CF-41F8EB450C20}" dt="2021-03-08T16:34:17.635" v="262" actId="22"/>
          <ac:picMkLst>
            <pc:docMk/>
            <pc:sldMk cId="287841980" sldId="264"/>
            <ac:picMk id="5" creationId="{7A0158E4-689A-4140-A7FB-3F6414338CF9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504643893" sldId="264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1342459293" sldId="265"/>
        </pc:sldMkLst>
      </pc:sldChg>
      <pc:sldChg chg="addSp delSp modSp new mod">
        <pc:chgData name="Lidija Blagojević" userId="dd34498d-c5cb-4820-b009-9f6aab0b2998" providerId="ADAL" clId="{D31EE15C-1909-473D-A0CF-41F8EB450C20}" dt="2021-03-08T16:36:38.638" v="284" actId="14100"/>
        <pc:sldMkLst>
          <pc:docMk/>
          <pc:sldMk cId="2610950701" sldId="265"/>
        </pc:sldMkLst>
        <pc:spChg chg="mod">
          <ac:chgData name="Lidija Blagojević" userId="dd34498d-c5cb-4820-b009-9f6aab0b2998" providerId="ADAL" clId="{D31EE15C-1909-473D-A0CF-41F8EB450C20}" dt="2021-03-08T16:35:49.612" v="278" actId="20577"/>
          <ac:spMkLst>
            <pc:docMk/>
            <pc:sldMk cId="2610950701" sldId="265"/>
            <ac:spMk id="2" creationId="{DD981D22-BF3C-4471-B9C0-4FFC9BB8EC77}"/>
          </ac:spMkLst>
        </pc:spChg>
        <pc:spChg chg="del">
          <ac:chgData name="Lidija Blagojević" userId="dd34498d-c5cb-4820-b009-9f6aab0b2998" providerId="ADAL" clId="{D31EE15C-1909-473D-A0CF-41F8EB450C20}" dt="2021-03-08T16:36:00.707" v="279" actId="22"/>
          <ac:spMkLst>
            <pc:docMk/>
            <pc:sldMk cId="2610950701" sldId="265"/>
            <ac:spMk id="3" creationId="{920FEAA5-1791-4B6D-84C6-9ADAE6F12FB6}"/>
          </ac:spMkLst>
        </pc:spChg>
        <pc:picChg chg="add mod ord">
          <ac:chgData name="Lidija Blagojević" userId="dd34498d-c5cb-4820-b009-9f6aab0b2998" providerId="ADAL" clId="{D31EE15C-1909-473D-A0CF-41F8EB450C20}" dt="2021-03-08T16:36:10.039" v="282" actId="1076"/>
          <ac:picMkLst>
            <pc:docMk/>
            <pc:sldMk cId="2610950701" sldId="265"/>
            <ac:picMk id="5" creationId="{B83B2236-FA90-42FF-8A7C-85E230598499}"/>
          </ac:picMkLst>
        </pc:picChg>
        <pc:picChg chg="add mod">
          <ac:chgData name="Lidija Blagojević" userId="dd34498d-c5cb-4820-b009-9f6aab0b2998" providerId="ADAL" clId="{D31EE15C-1909-473D-A0CF-41F8EB450C20}" dt="2021-03-08T16:36:38.638" v="284" actId="14100"/>
          <ac:picMkLst>
            <pc:docMk/>
            <pc:sldMk cId="2610950701" sldId="265"/>
            <ac:picMk id="7" creationId="{F40E76BD-B0E4-4B56-8B44-4550D3F7EB5F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1436367304" sldId="266"/>
        </pc:sldMkLst>
      </pc:sldChg>
      <pc:sldChg chg="addSp delSp modSp new mod">
        <pc:chgData name="Lidija Blagojević" userId="dd34498d-c5cb-4820-b009-9f6aab0b2998" providerId="ADAL" clId="{D31EE15C-1909-473D-A0CF-41F8EB450C20}" dt="2021-03-08T16:39:03.380" v="310" actId="20577"/>
        <pc:sldMkLst>
          <pc:docMk/>
          <pc:sldMk cId="3454475690" sldId="266"/>
        </pc:sldMkLst>
        <pc:spChg chg="mod">
          <ac:chgData name="Lidija Blagojević" userId="dd34498d-c5cb-4820-b009-9f6aab0b2998" providerId="ADAL" clId="{D31EE15C-1909-473D-A0CF-41F8EB450C20}" dt="2021-03-08T16:37:37.479" v="297" actId="20577"/>
          <ac:spMkLst>
            <pc:docMk/>
            <pc:sldMk cId="3454475690" sldId="266"/>
            <ac:spMk id="2" creationId="{FBDDF060-2361-4E32-9524-D43C6BA40805}"/>
          </ac:spMkLst>
        </pc:spChg>
        <pc:spChg chg="del">
          <ac:chgData name="Lidija Blagojević" userId="dd34498d-c5cb-4820-b009-9f6aab0b2998" providerId="ADAL" clId="{D31EE15C-1909-473D-A0CF-41F8EB450C20}" dt="2021-03-08T16:38:16.550" v="298" actId="22"/>
          <ac:spMkLst>
            <pc:docMk/>
            <pc:sldMk cId="3454475690" sldId="266"/>
            <ac:spMk id="3" creationId="{18211DEA-4D6D-455A-9496-FA7564DDF735}"/>
          </ac:spMkLst>
        </pc:spChg>
        <pc:spChg chg="add mod">
          <ac:chgData name="Lidija Blagojević" userId="dd34498d-c5cb-4820-b009-9f6aab0b2998" providerId="ADAL" clId="{D31EE15C-1909-473D-A0CF-41F8EB450C20}" dt="2021-03-08T16:39:03.380" v="310" actId="20577"/>
          <ac:spMkLst>
            <pc:docMk/>
            <pc:sldMk cId="3454475690" sldId="266"/>
            <ac:spMk id="6" creationId="{B296BF68-AB91-40FB-AC5C-CAE2558B708E}"/>
          </ac:spMkLst>
        </pc:spChg>
        <pc:picChg chg="add mod ord">
          <ac:chgData name="Lidija Blagojević" userId="dd34498d-c5cb-4820-b009-9f6aab0b2998" providerId="ADAL" clId="{D31EE15C-1909-473D-A0CF-41F8EB450C20}" dt="2021-03-08T16:38:23.167" v="300" actId="1076"/>
          <ac:picMkLst>
            <pc:docMk/>
            <pc:sldMk cId="3454475690" sldId="266"/>
            <ac:picMk id="5" creationId="{F21CA873-8DA1-4657-B8DD-EC6FAA33BA9D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560349917" sldId="267"/>
        </pc:sldMkLst>
      </pc:sldChg>
      <pc:sldChg chg="addSp delSp modSp new mod">
        <pc:chgData name="Lidija Blagojević" userId="dd34498d-c5cb-4820-b009-9f6aab0b2998" providerId="ADAL" clId="{D31EE15C-1909-473D-A0CF-41F8EB450C20}" dt="2021-03-08T16:43:19.337" v="386" actId="14100"/>
        <pc:sldMkLst>
          <pc:docMk/>
          <pc:sldMk cId="1182245724" sldId="267"/>
        </pc:sldMkLst>
        <pc:spChg chg="mod">
          <ac:chgData name="Lidija Blagojević" userId="dd34498d-c5cb-4820-b009-9f6aab0b2998" providerId="ADAL" clId="{D31EE15C-1909-473D-A0CF-41F8EB450C20}" dt="2021-03-08T16:42:34.506" v="384" actId="20577"/>
          <ac:spMkLst>
            <pc:docMk/>
            <pc:sldMk cId="1182245724" sldId="267"/>
            <ac:spMk id="2" creationId="{C128E517-B97D-4FED-ADAD-26070CB2C4C1}"/>
          </ac:spMkLst>
        </pc:spChg>
        <pc:spChg chg="del">
          <ac:chgData name="Lidija Blagojević" userId="dd34498d-c5cb-4820-b009-9f6aab0b2998" providerId="ADAL" clId="{D31EE15C-1909-473D-A0CF-41F8EB450C20}" dt="2021-03-08T16:43:15.631" v="385" actId="22"/>
          <ac:spMkLst>
            <pc:docMk/>
            <pc:sldMk cId="1182245724" sldId="267"/>
            <ac:spMk id="3" creationId="{AFC1756F-F52D-48DE-9BB6-4C9D50FDB525}"/>
          </ac:spMkLst>
        </pc:spChg>
        <pc:picChg chg="add mod ord">
          <ac:chgData name="Lidija Blagojević" userId="dd34498d-c5cb-4820-b009-9f6aab0b2998" providerId="ADAL" clId="{D31EE15C-1909-473D-A0CF-41F8EB450C20}" dt="2021-03-08T16:43:19.337" v="386" actId="14100"/>
          <ac:picMkLst>
            <pc:docMk/>
            <pc:sldMk cId="1182245724" sldId="267"/>
            <ac:picMk id="5" creationId="{EC95CE93-690C-4C89-9E1A-804F6900D90C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7091149" sldId="268"/>
        </pc:sldMkLst>
      </pc:sldChg>
      <pc:sldChg chg="addSp delSp modSp new mod">
        <pc:chgData name="Lidija Blagojević" userId="dd34498d-c5cb-4820-b009-9f6aab0b2998" providerId="ADAL" clId="{D31EE15C-1909-473D-A0CF-41F8EB450C20}" dt="2021-03-08T16:45:54.252" v="408" actId="1076"/>
        <pc:sldMkLst>
          <pc:docMk/>
          <pc:sldMk cId="2701650619" sldId="268"/>
        </pc:sldMkLst>
        <pc:spChg chg="mod">
          <ac:chgData name="Lidija Blagojević" userId="dd34498d-c5cb-4820-b009-9f6aab0b2998" providerId="ADAL" clId="{D31EE15C-1909-473D-A0CF-41F8EB450C20}" dt="2021-03-08T16:45:18.763" v="406" actId="20577"/>
          <ac:spMkLst>
            <pc:docMk/>
            <pc:sldMk cId="2701650619" sldId="268"/>
            <ac:spMk id="2" creationId="{5B4A4E67-D2D0-496B-B2C5-6D57BDF34B24}"/>
          </ac:spMkLst>
        </pc:spChg>
        <pc:spChg chg="del">
          <ac:chgData name="Lidija Blagojević" userId="dd34498d-c5cb-4820-b009-9f6aab0b2998" providerId="ADAL" clId="{D31EE15C-1909-473D-A0CF-41F8EB450C20}" dt="2021-03-08T16:45:00.475" v="388" actId="22"/>
          <ac:spMkLst>
            <pc:docMk/>
            <pc:sldMk cId="2701650619" sldId="268"/>
            <ac:spMk id="3" creationId="{79488FC5-006D-489D-9D80-E9344705430C}"/>
          </ac:spMkLst>
        </pc:spChg>
        <pc:picChg chg="add mod ord">
          <ac:chgData name="Lidija Blagojević" userId="dd34498d-c5cb-4820-b009-9f6aab0b2998" providerId="ADAL" clId="{D31EE15C-1909-473D-A0CF-41F8EB450C20}" dt="2021-03-08T16:45:09.073" v="390" actId="1076"/>
          <ac:picMkLst>
            <pc:docMk/>
            <pc:sldMk cId="2701650619" sldId="268"/>
            <ac:picMk id="5" creationId="{123E0E3F-7BEF-4C8B-ACD5-F720E54DCDA1}"/>
          </ac:picMkLst>
        </pc:picChg>
        <pc:picChg chg="add mod">
          <ac:chgData name="Lidija Blagojević" userId="dd34498d-c5cb-4820-b009-9f6aab0b2998" providerId="ADAL" clId="{D31EE15C-1909-473D-A0CF-41F8EB450C20}" dt="2021-03-08T16:45:54.252" v="408" actId="1076"/>
          <ac:picMkLst>
            <pc:docMk/>
            <pc:sldMk cId="2701650619" sldId="268"/>
            <ac:picMk id="7" creationId="{A8023BDD-DE1F-42F0-AD45-829F3A0C3804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6:48:04.044" v="426" actId="20577"/>
        <pc:sldMkLst>
          <pc:docMk/>
          <pc:sldMk cId="152502414" sldId="269"/>
        </pc:sldMkLst>
        <pc:spChg chg="mod">
          <ac:chgData name="Lidija Blagojević" userId="dd34498d-c5cb-4820-b009-9f6aab0b2998" providerId="ADAL" clId="{D31EE15C-1909-473D-A0CF-41F8EB450C20}" dt="2021-03-08T16:46:52.875" v="418" actId="20577"/>
          <ac:spMkLst>
            <pc:docMk/>
            <pc:sldMk cId="152502414" sldId="269"/>
            <ac:spMk id="2" creationId="{DB8AD75D-D6DB-463A-B07B-2479E9C5FA7B}"/>
          </ac:spMkLst>
        </pc:spChg>
        <pc:spChg chg="del">
          <ac:chgData name="Lidija Blagojević" userId="dd34498d-c5cb-4820-b009-9f6aab0b2998" providerId="ADAL" clId="{D31EE15C-1909-473D-A0CF-41F8EB450C20}" dt="2021-03-08T16:46:55.635" v="419" actId="22"/>
          <ac:spMkLst>
            <pc:docMk/>
            <pc:sldMk cId="152502414" sldId="269"/>
            <ac:spMk id="3" creationId="{503B1A9F-3853-49C4-AC05-4DD7EA023C99}"/>
          </ac:spMkLst>
        </pc:spChg>
        <pc:spChg chg="add mod">
          <ac:chgData name="Lidija Blagojević" userId="dd34498d-c5cb-4820-b009-9f6aab0b2998" providerId="ADAL" clId="{D31EE15C-1909-473D-A0CF-41F8EB450C20}" dt="2021-03-08T16:48:04.044" v="426" actId="20577"/>
          <ac:spMkLst>
            <pc:docMk/>
            <pc:sldMk cId="152502414" sldId="269"/>
            <ac:spMk id="6" creationId="{CC637A2B-91B3-4CDC-8F5F-A821949A883D}"/>
          </ac:spMkLst>
        </pc:spChg>
        <pc:picChg chg="add mod ord">
          <ac:chgData name="Lidija Blagojević" userId="dd34498d-c5cb-4820-b009-9f6aab0b2998" providerId="ADAL" clId="{D31EE15C-1909-473D-A0CF-41F8EB450C20}" dt="2021-03-08T16:46:59.023" v="420" actId="1076"/>
          <ac:picMkLst>
            <pc:docMk/>
            <pc:sldMk cId="152502414" sldId="269"/>
            <ac:picMk id="5" creationId="{4D45F058-4CF9-49F4-B36A-5FC5573D870C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417947633" sldId="269"/>
        </pc:sldMkLst>
      </pc:sldChg>
      <pc:sldChg chg="addSp delSp modSp new mod">
        <pc:chgData name="Lidija Blagojević" userId="dd34498d-c5cb-4820-b009-9f6aab0b2998" providerId="ADAL" clId="{D31EE15C-1909-473D-A0CF-41F8EB450C20}" dt="2021-03-08T16:50:33.092" v="462" actId="1076"/>
        <pc:sldMkLst>
          <pc:docMk/>
          <pc:sldMk cId="3320020710" sldId="270"/>
        </pc:sldMkLst>
        <pc:spChg chg="mod">
          <ac:chgData name="Lidija Blagojević" userId="dd34498d-c5cb-4820-b009-9f6aab0b2998" providerId="ADAL" clId="{D31EE15C-1909-473D-A0CF-41F8EB450C20}" dt="2021-03-08T16:48:30.832" v="457" actId="20577"/>
          <ac:spMkLst>
            <pc:docMk/>
            <pc:sldMk cId="3320020710" sldId="270"/>
            <ac:spMk id="2" creationId="{0C571654-BEEC-4D3F-8B3B-B6FECCD8AD92}"/>
          </ac:spMkLst>
        </pc:spChg>
        <pc:spChg chg="del">
          <ac:chgData name="Lidija Blagojević" userId="dd34498d-c5cb-4820-b009-9f6aab0b2998" providerId="ADAL" clId="{D31EE15C-1909-473D-A0CF-41F8EB450C20}" dt="2021-03-08T16:50:18.394" v="458" actId="22"/>
          <ac:spMkLst>
            <pc:docMk/>
            <pc:sldMk cId="3320020710" sldId="270"/>
            <ac:spMk id="3" creationId="{0E4197C2-0164-47D1-ACD3-A68EAE99A21C}"/>
          </ac:spMkLst>
        </pc:spChg>
        <pc:picChg chg="add mod ord">
          <ac:chgData name="Lidija Blagojević" userId="dd34498d-c5cb-4820-b009-9f6aab0b2998" providerId="ADAL" clId="{D31EE15C-1909-473D-A0CF-41F8EB450C20}" dt="2021-03-08T16:50:33.092" v="462" actId="1076"/>
          <ac:picMkLst>
            <pc:docMk/>
            <pc:sldMk cId="3320020710" sldId="270"/>
            <ac:picMk id="5" creationId="{B253F5DB-F7E5-4B14-B910-D6260FB13625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547820255" sldId="270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91379826" sldId="271"/>
        </pc:sldMkLst>
      </pc:sldChg>
      <pc:sldChg chg="addSp delSp modSp new mod">
        <pc:chgData name="Lidija Blagojević" userId="dd34498d-c5cb-4820-b009-9f6aab0b2998" providerId="ADAL" clId="{D31EE15C-1909-473D-A0CF-41F8EB450C20}" dt="2021-03-08T17:07:05.714" v="492" actId="20577"/>
        <pc:sldMkLst>
          <pc:docMk/>
          <pc:sldMk cId="2979942725" sldId="271"/>
        </pc:sldMkLst>
        <pc:spChg chg="mod">
          <ac:chgData name="Lidija Blagojević" userId="dd34498d-c5cb-4820-b009-9f6aab0b2998" providerId="ADAL" clId="{D31EE15C-1909-473D-A0CF-41F8EB450C20}" dt="2021-03-08T17:04:26.694" v="482" actId="20577"/>
          <ac:spMkLst>
            <pc:docMk/>
            <pc:sldMk cId="2979942725" sldId="271"/>
            <ac:spMk id="2" creationId="{335421D9-9C65-4528-97CB-B4E40A72B118}"/>
          </ac:spMkLst>
        </pc:spChg>
        <pc:spChg chg="del">
          <ac:chgData name="Lidija Blagojević" userId="dd34498d-c5cb-4820-b009-9f6aab0b2998" providerId="ADAL" clId="{D31EE15C-1909-473D-A0CF-41F8EB450C20}" dt="2021-03-08T17:04:10.663" v="464" actId="22"/>
          <ac:spMkLst>
            <pc:docMk/>
            <pc:sldMk cId="2979942725" sldId="271"/>
            <ac:spMk id="3" creationId="{85968F0B-2254-4F39-BC44-0C7CC0CFB595}"/>
          </ac:spMkLst>
        </pc:spChg>
        <pc:spChg chg="add del mod">
          <ac:chgData name="Lidija Blagojević" userId="dd34498d-c5cb-4820-b009-9f6aab0b2998" providerId="ADAL" clId="{D31EE15C-1909-473D-A0CF-41F8EB450C20}" dt="2021-03-08T17:05:04.919" v="485" actId="478"/>
          <ac:spMkLst>
            <pc:docMk/>
            <pc:sldMk cId="2979942725" sldId="271"/>
            <ac:spMk id="6" creationId="{024F8C6C-13F2-4803-8C7D-CAC6A9ADA0FF}"/>
          </ac:spMkLst>
        </pc:spChg>
        <pc:spChg chg="add mod">
          <ac:chgData name="Lidija Blagojević" userId="dd34498d-c5cb-4820-b009-9f6aab0b2998" providerId="ADAL" clId="{D31EE15C-1909-473D-A0CF-41F8EB450C20}" dt="2021-03-08T17:07:05.714" v="492" actId="20577"/>
          <ac:spMkLst>
            <pc:docMk/>
            <pc:sldMk cId="2979942725" sldId="271"/>
            <ac:spMk id="7" creationId="{3D1EB34D-E6F8-4215-98C8-0543BA1D5461}"/>
          </ac:spMkLst>
        </pc:spChg>
        <pc:picChg chg="add mod ord">
          <ac:chgData name="Lidija Blagojević" userId="dd34498d-c5cb-4820-b009-9f6aab0b2998" providerId="ADAL" clId="{D31EE15C-1909-473D-A0CF-41F8EB450C20}" dt="2021-03-08T17:04:54.407" v="483" actId="1076"/>
          <ac:picMkLst>
            <pc:docMk/>
            <pc:sldMk cId="2979942725" sldId="271"/>
            <ac:picMk id="5" creationId="{AA0EBAF6-A989-4830-96D0-87822E690801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914758590" sldId="272"/>
        </pc:sldMkLst>
      </pc:sldChg>
      <pc:sldChg chg="addSp delSp modSp new mod">
        <pc:chgData name="Lidija Blagojević" userId="dd34498d-c5cb-4820-b009-9f6aab0b2998" providerId="ADAL" clId="{D31EE15C-1909-473D-A0CF-41F8EB450C20}" dt="2021-03-08T17:10:04.049" v="529" actId="1076"/>
        <pc:sldMkLst>
          <pc:docMk/>
          <pc:sldMk cId="3234779495" sldId="272"/>
        </pc:sldMkLst>
        <pc:spChg chg="mod">
          <ac:chgData name="Lidija Blagojević" userId="dd34498d-c5cb-4820-b009-9f6aab0b2998" providerId="ADAL" clId="{D31EE15C-1909-473D-A0CF-41F8EB450C20}" dt="2021-03-08T17:07:37.975" v="503" actId="20577"/>
          <ac:spMkLst>
            <pc:docMk/>
            <pc:sldMk cId="3234779495" sldId="272"/>
            <ac:spMk id="2" creationId="{3BE677B5-7DF4-4486-98C4-5680CE3F3A2C}"/>
          </ac:spMkLst>
        </pc:spChg>
        <pc:spChg chg="del">
          <ac:chgData name="Lidija Blagojević" userId="dd34498d-c5cb-4820-b009-9f6aab0b2998" providerId="ADAL" clId="{D31EE15C-1909-473D-A0CF-41F8EB450C20}" dt="2021-03-08T17:08:17.756" v="504" actId="22"/>
          <ac:spMkLst>
            <pc:docMk/>
            <pc:sldMk cId="3234779495" sldId="272"/>
            <ac:spMk id="3" creationId="{7F532EC5-139D-4B6E-AFC2-EA88B681DB68}"/>
          </ac:spMkLst>
        </pc:spChg>
        <pc:picChg chg="add mod ord">
          <ac:chgData name="Lidija Blagojević" userId="dd34498d-c5cb-4820-b009-9f6aab0b2998" providerId="ADAL" clId="{D31EE15C-1909-473D-A0CF-41F8EB450C20}" dt="2021-03-08T17:10:04.049" v="529" actId="1076"/>
          <ac:picMkLst>
            <pc:docMk/>
            <pc:sldMk cId="3234779495" sldId="272"/>
            <ac:picMk id="5" creationId="{7F87216B-2106-4844-BD44-BEA9DC7D948F}"/>
          </ac:picMkLst>
        </pc:picChg>
        <pc:picChg chg="add del">
          <ac:chgData name="Lidija Blagojević" userId="dd34498d-c5cb-4820-b009-9f6aab0b2998" providerId="ADAL" clId="{D31EE15C-1909-473D-A0CF-41F8EB450C20}" dt="2021-03-08T17:09:32.061" v="507" actId="21"/>
          <ac:picMkLst>
            <pc:docMk/>
            <pc:sldMk cId="3234779495" sldId="272"/>
            <ac:picMk id="7" creationId="{126FCF15-30B4-4121-A82D-82CC13BE3D5B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7:14:10.081" v="540" actId="20577"/>
        <pc:sldMkLst>
          <pc:docMk/>
          <pc:sldMk cId="812597456" sldId="273"/>
        </pc:sldMkLst>
        <pc:spChg chg="mod">
          <ac:chgData name="Lidija Blagojević" userId="dd34498d-c5cb-4820-b009-9f6aab0b2998" providerId="ADAL" clId="{D31EE15C-1909-473D-A0CF-41F8EB450C20}" dt="2021-03-08T17:09:53.082" v="528" actId="20577"/>
          <ac:spMkLst>
            <pc:docMk/>
            <pc:sldMk cId="812597456" sldId="273"/>
            <ac:spMk id="2" creationId="{B457AC37-BA05-4B7D-8B60-9B98708F80BA}"/>
          </ac:spMkLst>
        </pc:spChg>
        <pc:spChg chg="del">
          <ac:chgData name="Lidija Blagojević" userId="dd34498d-c5cb-4820-b009-9f6aab0b2998" providerId="ADAL" clId="{D31EE15C-1909-473D-A0CF-41F8EB450C20}" dt="2021-03-08T17:09:43.267" v="509"/>
          <ac:spMkLst>
            <pc:docMk/>
            <pc:sldMk cId="812597456" sldId="273"/>
            <ac:spMk id="3" creationId="{57229C6A-5EA0-4307-A853-E0C97A97B671}"/>
          </ac:spMkLst>
        </pc:spChg>
        <pc:spChg chg="add mod">
          <ac:chgData name="Lidija Blagojević" userId="dd34498d-c5cb-4820-b009-9f6aab0b2998" providerId="ADAL" clId="{D31EE15C-1909-473D-A0CF-41F8EB450C20}" dt="2021-03-08T17:14:10.081" v="540" actId="20577"/>
          <ac:spMkLst>
            <pc:docMk/>
            <pc:sldMk cId="812597456" sldId="273"/>
            <ac:spMk id="5" creationId="{BE7BCF03-F7A2-422E-9810-896C94AF8027}"/>
          </ac:spMkLst>
        </pc:spChg>
        <pc:picChg chg="add mod">
          <ac:chgData name="Lidija Blagojević" userId="dd34498d-c5cb-4820-b009-9f6aab0b2998" providerId="ADAL" clId="{D31EE15C-1909-473D-A0CF-41F8EB450C20}" dt="2021-03-08T17:09:45.937" v="510" actId="1076"/>
          <ac:picMkLst>
            <pc:docMk/>
            <pc:sldMk cId="812597456" sldId="273"/>
            <ac:picMk id="4" creationId="{358294F7-E20A-4091-B835-9E75F7AC782C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7:24:27.994" v="642" actId="20577"/>
        <pc:sldMkLst>
          <pc:docMk/>
          <pc:sldMk cId="3060424475" sldId="274"/>
        </pc:sldMkLst>
        <pc:spChg chg="mod">
          <ac:chgData name="Lidija Blagojević" userId="dd34498d-c5cb-4820-b009-9f6aab0b2998" providerId="ADAL" clId="{D31EE15C-1909-473D-A0CF-41F8EB450C20}" dt="2021-03-08T17:24:27.994" v="642" actId="20577"/>
          <ac:spMkLst>
            <pc:docMk/>
            <pc:sldMk cId="3060424475" sldId="274"/>
            <ac:spMk id="2" creationId="{56CA763F-EBD2-48B3-9C88-1883A2049151}"/>
          </ac:spMkLst>
        </pc:spChg>
        <pc:spChg chg="del mod">
          <ac:chgData name="Lidija Blagojević" userId="dd34498d-c5cb-4820-b009-9f6aab0b2998" providerId="ADAL" clId="{D31EE15C-1909-473D-A0CF-41F8EB450C20}" dt="2021-03-08T17:20:30.336" v="543" actId="22"/>
          <ac:spMkLst>
            <pc:docMk/>
            <pc:sldMk cId="3060424475" sldId="274"/>
            <ac:spMk id="3" creationId="{84DD06C2-BE9D-47B7-9880-162FACEED8BF}"/>
          </ac:spMkLst>
        </pc:spChg>
        <pc:picChg chg="add mod ord">
          <ac:chgData name="Lidija Blagojević" userId="dd34498d-c5cb-4820-b009-9f6aab0b2998" providerId="ADAL" clId="{D31EE15C-1909-473D-A0CF-41F8EB450C20}" dt="2021-03-08T17:22:52.457" v="546" actId="14100"/>
          <ac:picMkLst>
            <pc:docMk/>
            <pc:sldMk cId="3060424475" sldId="274"/>
            <ac:picMk id="5" creationId="{CFB8AECB-A9AC-41F0-B1B7-BFDC301B39D4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377833206" sldId="274"/>
        </pc:sldMkLst>
      </pc:sldChg>
      <pc:sldChg chg="addSp delSp modSp new mod">
        <pc:chgData name="Lidija Blagojević" userId="dd34498d-c5cb-4820-b009-9f6aab0b2998" providerId="ADAL" clId="{D31EE15C-1909-473D-A0CF-41F8EB450C20}" dt="2021-03-08T17:29:39.095" v="662" actId="1076"/>
        <pc:sldMkLst>
          <pc:docMk/>
          <pc:sldMk cId="1764060658" sldId="275"/>
        </pc:sldMkLst>
        <pc:spChg chg="mod">
          <ac:chgData name="Lidija Blagojević" userId="dd34498d-c5cb-4820-b009-9f6aab0b2998" providerId="ADAL" clId="{D31EE15C-1909-473D-A0CF-41F8EB450C20}" dt="2021-03-08T17:27:46.466" v="653" actId="20577"/>
          <ac:spMkLst>
            <pc:docMk/>
            <pc:sldMk cId="1764060658" sldId="275"/>
            <ac:spMk id="2" creationId="{0993597D-FC1A-4CCD-8A67-EC6CD3FF9437}"/>
          </ac:spMkLst>
        </pc:spChg>
        <pc:spChg chg="del mod">
          <ac:chgData name="Lidija Blagojević" userId="dd34498d-c5cb-4820-b009-9f6aab0b2998" providerId="ADAL" clId="{D31EE15C-1909-473D-A0CF-41F8EB450C20}" dt="2021-03-08T17:28:17.737" v="655" actId="22"/>
          <ac:spMkLst>
            <pc:docMk/>
            <pc:sldMk cId="1764060658" sldId="275"/>
            <ac:spMk id="3" creationId="{18C0DEEE-0AC1-4568-B3E7-5250554F8922}"/>
          </ac:spMkLst>
        </pc:spChg>
        <pc:picChg chg="add mod ord">
          <ac:chgData name="Lidija Blagojević" userId="dd34498d-c5cb-4820-b009-9f6aab0b2998" providerId="ADAL" clId="{D31EE15C-1909-473D-A0CF-41F8EB450C20}" dt="2021-03-08T17:28:24.256" v="657" actId="1076"/>
          <ac:picMkLst>
            <pc:docMk/>
            <pc:sldMk cId="1764060658" sldId="275"/>
            <ac:picMk id="5" creationId="{3CE5C9AD-756D-426D-B6A7-B47EAB64A428}"/>
          </ac:picMkLst>
        </pc:picChg>
        <pc:picChg chg="add mod">
          <ac:chgData name="Lidija Blagojević" userId="dd34498d-c5cb-4820-b009-9f6aab0b2998" providerId="ADAL" clId="{D31EE15C-1909-473D-A0CF-41F8EB450C20}" dt="2021-03-08T17:29:39.095" v="662" actId="1076"/>
          <ac:picMkLst>
            <pc:docMk/>
            <pc:sldMk cId="1764060658" sldId="275"/>
            <ac:picMk id="7" creationId="{62FC0A07-0FE6-47FB-8B16-672FEE568848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663481433" sldId="275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1901469966" sldId="276"/>
        </pc:sldMkLst>
      </pc:sldChg>
      <pc:sldChg chg="addSp delSp modSp new mod">
        <pc:chgData name="Lidija Blagojević" userId="dd34498d-c5cb-4820-b009-9f6aab0b2998" providerId="ADAL" clId="{D31EE15C-1909-473D-A0CF-41F8EB450C20}" dt="2021-03-08T17:34:06.470" v="680" actId="20577"/>
        <pc:sldMkLst>
          <pc:docMk/>
          <pc:sldMk cId="3197711863" sldId="276"/>
        </pc:sldMkLst>
        <pc:spChg chg="mod">
          <ac:chgData name="Lidija Blagojević" userId="dd34498d-c5cb-4820-b009-9f6aab0b2998" providerId="ADAL" clId="{D31EE15C-1909-473D-A0CF-41F8EB450C20}" dt="2021-03-08T17:30:34.344" v="675" actId="20577"/>
          <ac:spMkLst>
            <pc:docMk/>
            <pc:sldMk cId="3197711863" sldId="276"/>
            <ac:spMk id="2" creationId="{8DA5A1C9-5E59-4D97-8EBF-510745B2E203}"/>
          </ac:spMkLst>
        </pc:spChg>
        <pc:spChg chg="del">
          <ac:chgData name="Lidija Blagojević" userId="dd34498d-c5cb-4820-b009-9f6aab0b2998" providerId="ADAL" clId="{D31EE15C-1909-473D-A0CF-41F8EB450C20}" dt="2021-03-08T17:30:24.199" v="664" actId="22"/>
          <ac:spMkLst>
            <pc:docMk/>
            <pc:sldMk cId="3197711863" sldId="276"/>
            <ac:spMk id="3" creationId="{FC47FA35-0C1B-418E-86C7-509785AC9276}"/>
          </ac:spMkLst>
        </pc:spChg>
        <pc:spChg chg="add mod">
          <ac:chgData name="Lidija Blagojević" userId="dd34498d-c5cb-4820-b009-9f6aab0b2998" providerId="ADAL" clId="{D31EE15C-1909-473D-A0CF-41F8EB450C20}" dt="2021-03-08T17:34:06.470" v="680" actId="20577"/>
          <ac:spMkLst>
            <pc:docMk/>
            <pc:sldMk cId="3197711863" sldId="276"/>
            <ac:spMk id="6" creationId="{9CE41FB6-052E-48FE-8232-F49BF4BCC388}"/>
          </ac:spMkLst>
        </pc:spChg>
        <pc:picChg chg="add mod ord">
          <ac:chgData name="Lidija Blagojević" userId="dd34498d-c5cb-4820-b009-9f6aab0b2998" providerId="ADAL" clId="{D31EE15C-1909-473D-A0CF-41F8EB450C20}" dt="2021-03-08T17:30:26.459" v="665" actId="1076"/>
          <ac:picMkLst>
            <pc:docMk/>
            <pc:sldMk cId="3197711863" sldId="276"/>
            <ac:picMk id="5" creationId="{F0913301-0709-4ADF-94E1-ABDD596F23F7}"/>
          </ac:picMkLst>
        </pc:picChg>
      </pc:sldChg>
      <pc:sldChg chg="new">
        <pc:chgData name="Lidija Blagojević" userId="dd34498d-c5cb-4820-b009-9f6aab0b2998" providerId="ADAL" clId="{D31EE15C-1909-473D-A0CF-41F8EB450C20}" dt="2021-03-08T17:34:15.199" v="681" actId="680"/>
        <pc:sldMkLst>
          <pc:docMk/>
          <pc:sldMk cId="3113381612" sldId="277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4169211684" sldId="277"/>
        </pc:sldMkLst>
      </pc:sldChg>
      <pc:sldChg chg="modSp add mod">
        <pc:chgData name="Lidija Blagojević" userId="dd34498d-c5cb-4820-b009-9f6aab0b2998" providerId="ADAL" clId="{D31EE15C-1909-473D-A0CF-41F8EB450C20}" dt="2021-03-08T17:36:43.452" v="687" actId="13926"/>
        <pc:sldMkLst>
          <pc:docMk/>
          <pc:sldMk cId="4169211684" sldId="278"/>
        </pc:sldMkLst>
        <pc:spChg chg="mod">
          <ac:chgData name="Lidija Blagojević" userId="dd34498d-c5cb-4820-b009-9f6aab0b2998" providerId="ADAL" clId="{D31EE15C-1909-473D-A0CF-41F8EB450C20}" dt="2021-03-08T17:36:43.452" v="687" actId="13926"/>
          <ac:spMkLst>
            <pc:docMk/>
            <pc:sldMk cId="4169211684" sldId="278"/>
            <ac:spMk id="3" creationId="{D1F517E1-F9F7-4CC6-A085-D52A26AB5A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31.5.2021.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/>
              <a:t> 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2021-05-31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Vjerojatnost</a:t>
            </a:r>
            <a:endParaRPr lang="hr-HR" altLang="ko-KR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042" y="1278835"/>
            <a:ext cx="6515768" cy="281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4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Slučajan događaj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1256" y="2199862"/>
            <a:ext cx="6387781" cy="130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5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4.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6925" y="1335087"/>
            <a:ext cx="50101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66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365" y="1349333"/>
            <a:ext cx="6441385" cy="257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30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7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870" y="1077472"/>
            <a:ext cx="6538705" cy="309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51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5582" y="1285516"/>
            <a:ext cx="5790813" cy="282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3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Klasična definicija vjerojatnosti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Motivacija: 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57" y="1900031"/>
            <a:ext cx="6238875" cy="23241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8402" y="1298713"/>
            <a:ext cx="1533525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16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Vjerojatnosti jednako mogućih ishoda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9336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1.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557" y="1123319"/>
            <a:ext cx="6335367" cy="24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91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66" y="1108170"/>
            <a:ext cx="5773392" cy="334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69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Slučajan događaj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03211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87" y="1235075"/>
            <a:ext cx="682942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3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2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5033" y="1200150"/>
            <a:ext cx="5673933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82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Računanje vjerojatnosti kod jednako vjerojatnih elementarnih događaja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171" y="1000539"/>
            <a:ext cx="6691244" cy="167281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715" y="2673350"/>
            <a:ext cx="4983715" cy="206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95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Svojstva vjerojatnosti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2783" y="1088265"/>
            <a:ext cx="5557630" cy="376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86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Suprotan događaj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338" y="1139686"/>
            <a:ext cx="5595253" cy="219813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072" y="3791778"/>
            <a:ext cx="52197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09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3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197" y="1219200"/>
            <a:ext cx="6784494" cy="15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13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3561" y="1217888"/>
            <a:ext cx="57150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0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Presjek dvaju događaja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395" y="1276488"/>
            <a:ext cx="7972425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04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4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964" y="1283051"/>
            <a:ext cx="6426269" cy="168888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75" y="3370523"/>
            <a:ext cx="5897474" cy="12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816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752" y="1239079"/>
            <a:ext cx="7092496" cy="224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83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1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4364" y="1210726"/>
            <a:ext cx="5519531" cy="353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576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Unija dvaju događaja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737" y="1301750"/>
            <a:ext cx="80105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62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5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825" y="1468437"/>
            <a:ext cx="66103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7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1374" y="1200150"/>
            <a:ext cx="5641251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2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27153"/>
            <a:ext cx="8229600" cy="174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8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6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900" y="1239837"/>
            <a:ext cx="69342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7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355" y="980661"/>
            <a:ext cx="7306747" cy="194779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374" y="3024649"/>
            <a:ext cx="5784573" cy="199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546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7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8104" y="981664"/>
            <a:ext cx="5579166" cy="336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594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4853" y="1207012"/>
            <a:ext cx="5729287" cy="357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32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Geometrijska vjerojatnost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3966" y="1074254"/>
            <a:ext cx="4700942" cy="391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62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1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608" y="1209144"/>
            <a:ext cx="6369119" cy="290431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72" y="3766627"/>
            <a:ext cx="55721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50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8713" y="1263837"/>
            <a:ext cx="5640249" cy="28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504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544" y="1200150"/>
            <a:ext cx="5132911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74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2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512" y="1200150"/>
            <a:ext cx="6238976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150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4730" y="1077692"/>
            <a:ext cx="5181807" cy="297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5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2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644" y="1028371"/>
            <a:ext cx="5883344" cy="297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27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Vjerojatnost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696" y="1569174"/>
            <a:ext cx="7958997" cy="255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68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39" y="950054"/>
            <a:ext cx="5585377" cy="382084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475" y="4375608"/>
            <a:ext cx="381952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85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3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462" y="1397820"/>
            <a:ext cx="6278217" cy="212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18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Prostor elementarnih događaja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843" y="2145669"/>
            <a:ext cx="7242313" cy="117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1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054186-EDEA-4DFF-9AA1-20A2D8EBAC4D}">
  <ds:schemaRefs>
    <ds:schemaRef ds:uri="05ad64a8-3072-44b7-9688-07bbb5c6aecf"/>
    <ds:schemaRef ds:uri="0aa6a6ba-acfe-43af-8444-806e67c30b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http://purl.org/dc/dcmitype/"/>
    <ds:schemaRef ds:uri="http://schemas.microsoft.com/office/2006/documentManagement/types"/>
    <ds:schemaRef ds:uri="0aa6a6ba-acfe-43af-8444-806e67c30b7f"/>
    <ds:schemaRef ds:uri="http://schemas.microsoft.com/office/2006/metadata/properties"/>
    <ds:schemaRef ds:uri="05ad64a8-3072-44b7-9688-07bbb5c6aecf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97</Words>
  <Application>Microsoft Office PowerPoint</Application>
  <PresentationFormat>Prikaz na zaslonu (16:9)</PresentationFormat>
  <Paragraphs>42</Paragraphs>
  <Slides>42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42</vt:i4>
      </vt:variant>
    </vt:vector>
  </HeadingPairs>
  <TitlesOfParts>
    <vt:vector size="46" baseType="lpstr">
      <vt:lpstr>맑은 고딕</vt:lpstr>
      <vt:lpstr>Arial</vt:lpstr>
      <vt:lpstr>Calibri</vt:lpstr>
      <vt:lpstr>Office Theme</vt:lpstr>
      <vt:lpstr>PowerPoint prezentacija</vt:lpstr>
      <vt:lpstr>Slučajan događaj</vt:lpstr>
      <vt:lpstr>Primjer 1</vt:lpstr>
      <vt:lpstr>Zadatak 1</vt:lpstr>
      <vt:lpstr>Primjer 2</vt:lpstr>
      <vt:lpstr>Vjerojatnost</vt:lpstr>
      <vt:lpstr>Zadatak 2</vt:lpstr>
      <vt:lpstr>Primjer 3</vt:lpstr>
      <vt:lpstr>Prostor elementarnih događaja</vt:lpstr>
      <vt:lpstr>Zadatak 3</vt:lpstr>
      <vt:lpstr>Slučajan događaj</vt:lpstr>
      <vt:lpstr>Primjer 4.</vt:lpstr>
      <vt:lpstr>Zadatak 4</vt:lpstr>
      <vt:lpstr>Primjer 7</vt:lpstr>
      <vt:lpstr>Zadatak 5</vt:lpstr>
      <vt:lpstr>Klasična definicija vjerojatnosti</vt:lpstr>
      <vt:lpstr>Vjerojatnosti jednako mogućih ishoda</vt:lpstr>
      <vt:lpstr>Primjer 1.</vt:lpstr>
      <vt:lpstr>Rješenje</vt:lpstr>
      <vt:lpstr>Rješenje</vt:lpstr>
      <vt:lpstr>Primjer 2</vt:lpstr>
      <vt:lpstr>Računanje vjerojatnosti kod jednako vjerojatnih elementarnih događaja</vt:lpstr>
      <vt:lpstr>Svojstva vjerojatnosti</vt:lpstr>
      <vt:lpstr>Suprotan događaj</vt:lpstr>
      <vt:lpstr>Primjer 3</vt:lpstr>
      <vt:lpstr>Zadatak 1</vt:lpstr>
      <vt:lpstr>Presjek dvaju događaja</vt:lpstr>
      <vt:lpstr>Primjer 4</vt:lpstr>
      <vt:lpstr>Zadatak 2</vt:lpstr>
      <vt:lpstr>Unija dvaju događaja</vt:lpstr>
      <vt:lpstr>Primjer 5</vt:lpstr>
      <vt:lpstr>Zadatak 3</vt:lpstr>
      <vt:lpstr>PowerPoint prezentacija</vt:lpstr>
      <vt:lpstr>Primjer 6</vt:lpstr>
      <vt:lpstr>Zadatak 4</vt:lpstr>
      <vt:lpstr>Primjer 7</vt:lpstr>
      <vt:lpstr>PowerPoint prezentacija</vt:lpstr>
      <vt:lpstr>Geometrijska vjerojatnost</vt:lpstr>
      <vt:lpstr>Primjer 1</vt:lpstr>
      <vt:lpstr>Zadatak 1</vt:lpstr>
      <vt:lpstr>Primjer 2</vt:lpstr>
      <vt:lpstr>Zadatak 2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AdminProf</cp:lastModifiedBy>
  <cp:revision>29</cp:revision>
  <dcterms:created xsi:type="dcterms:W3CDTF">2014-04-01T16:27:38Z</dcterms:created>
  <dcterms:modified xsi:type="dcterms:W3CDTF">2021-05-31T10:06:48Z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