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A56455-CC4D-4796-9517-B95FED6A36B0}" v="21" dt="2020-11-13T06:58:59.3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85A56455-CC4D-4796-9517-B95FED6A36B0}"/>
    <pc:docChg chg="undo custSel addSld delSld modSld">
      <pc:chgData name="Lidija Blagojević" userId="dd34498d-c5cb-4820-b009-9f6aab0b2998" providerId="ADAL" clId="{85A56455-CC4D-4796-9517-B95FED6A36B0}" dt="2020-11-13T06:59:19.241" v="618" actId="14100"/>
      <pc:docMkLst>
        <pc:docMk/>
      </pc:docMkLst>
      <pc:sldChg chg="modSp mod">
        <pc:chgData name="Lidija Blagojević" userId="dd34498d-c5cb-4820-b009-9f6aab0b2998" providerId="ADAL" clId="{85A56455-CC4D-4796-9517-B95FED6A36B0}" dt="2020-11-13T06:47:35.855" v="204" actId="20577"/>
        <pc:sldMkLst>
          <pc:docMk/>
          <pc:sldMk cId="303447833" sldId="256"/>
        </pc:sldMkLst>
        <pc:spChg chg="mod">
          <ac:chgData name="Lidija Blagojević" userId="dd34498d-c5cb-4820-b009-9f6aab0b2998" providerId="ADAL" clId="{85A56455-CC4D-4796-9517-B95FED6A36B0}" dt="2020-11-13T06:47:35.855" v="204" actId="20577"/>
          <ac:spMkLst>
            <pc:docMk/>
            <pc:sldMk cId="303447833" sldId="256"/>
            <ac:spMk id="5" creationId="{00000000-0000-0000-0000-000000000000}"/>
          </ac:spMkLst>
        </pc:spChg>
      </pc:sldChg>
      <pc:sldChg chg="addSp delSp modSp new mod">
        <pc:chgData name="Lidija Blagojević" userId="dd34498d-c5cb-4820-b009-9f6aab0b2998" providerId="ADAL" clId="{85A56455-CC4D-4796-9517-B95FED6A36B0}" dt="2020-11-09T10:11:09.706" v="23" actId="1076"/>
        <pc:sldMkLst>
          <pc:docMk/>
          <pc:sldMk cId="943953662" sldId="257"/>
        </pc:sldMkLst>
        <pc:picChg chg="add mod">
          <ac:chgData name="Lidija Blagojević" userId="dd34498d-c5cb-4820-b009-9f6aab0b2998" providerId="ADAL" clId="{85A56455-CC4D-4796-9517-B95FED6A36B0}" dt="2020-11-09T10:11:09.706" v="23" actId="1076"/>
          <ac:picMkLst>
            <pc:docMk/>
            <pc:sldMk cId="943953662" sldId="257"/>
            <ac:picMk id="2" creationId="{03479C51-F6B4-4A4E-A0EF-E62AD675BE97}"/>
          </ac:picMkLst>
        </pc:picChg>
        <pc:picChg chg="add del mod">
          <ac:chgData name="Lidija Blagojević" userId="dd34498d-c5cb-4820-b009-9f6aab0b2998" providerId="ADAL" clId="{85A56455-CC4D-4796-9517-B95FED6A36B0}" dt="2020-11-09T10:11:06.859" v="22" actId="21"/>
          <ac:picMkLst>
            <pc:docMk/>
            <pc:sldMk cId="943953662" sldId="257"/>
            <ac:picMk id="3" creationId="{A3996D2F-30BF-4BB1-B6F8-697B10C981A8}"/>
          </ac:picMkLst>
        </pc:picChg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3806747706" sldId="257"/>
        </pc:sldMkLst>
      </pc:sldChg>
      <pc:sldChg chg="addSp modSp new mod">
        <pc:chgData name="Lidija Blagojević" userId="dd34498d-c5cb-4820-b009-9f6aab0b2998" providerId="ADAL" clId="{85A56455-CC4D-4796-9517-B95FED6A36B0}" dt="2020-11-13T06:42:50.595" v="167" actId="6549"/>
        <pc:sldMkLst>
          <pc:docMk/>
          <pc:sldMk cId="3446213983" sldId="258"/>
        </pc:sldMkLst>
        <pc:spChg chg="add mod">
          <ac:chgData name="Lidija Blagojević" userId="dd34498d-c5cb-4820-b009-9f6aab0b2998" providerId="ADAL" clId="{85A56455-CC4D-4796-9517-B95FED6A36B0}" dt="2020-11-13T06:42:50.595" v="167" actId="6549"/>
          <ac:spMkLst>
            <pc:docMk/>
            <pc:sldMk cId="3446213983" sldId="258"/>
            <ac:spMk id="4" creationId="{AE222675-0838-4E47-84C4-94CC63CEF87D}"/>
          </ac:spMkLst>
        </pc:spChg>
        <pc:picChg chg="add mod">
          <ac:chgData name="Lidija Blagojević" userId="dd34498d-c5cb-4820-b009-9f6aab0b2998" providerId="ADAL" clId="{85A56455-CC4D-4796-9517-B95FED6A36B0}" dt="2020-11-09T10:11:31.266" v="28" actId="1076"/>
          <ac:picMkLst>
            <pc:docMk/>
            <pc:sldMk cId="3446213983" sldId="258"/>
            <ac:picMk id="2" creationId="{5230FF1F-3A94-422E-A8D5-9F65C1C1CE40}"/>
          </ac:picMkLst>
        </pc:picChg>
        <pc:picChg chg="add mod">
          <ac:chgData name="Lidija Blagojević" userId="dd34498d-c5cb-4820-b009-9f6aab0b2998" providerId="ADAL" clId="{85A56455-CC4D-4796-9517-B95FED6A36B0}" dt="2020-11-09T10:15:44.643" v="79" actId="1076"/>
          <ac:picMkLst>
            <pc:docMk/>
            <pc:sldMk cId="3446213983" sldId="258"/>
            <ac:picMk id="3" creationId="{1FBFD63C-FA1D-4A9E-A2A4-E4820531457B}"/>
          </ac:picMkLst>
        </pc:picChg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4052875882" sldId="258"/>
        </pc:sldMkLst>
      </pc:sldChg>
      <pc:sldChg chg="addSp modSp new mod">
        <pc:chgData name="Lidija Blagojević" userId="dd34498d-c5cb-4820-b009-9f6aab0b2998" providerId="ADAL" clId="{85A56455-CC4D-4796-9517-B95FED6A36B0}" dt="2020-11-09T10:13:06.473" v="38" actId="1076"/>
        <pc:sldMkLst>
          <pc:docMk/>
          <pc:sldMk cId="3793029947" sldId="259"/>
        </pc:sldMkLst>
        <pc:picChg chg="add mod">
          <ac:chgData name="Lidija Blagojević" userId="dd34498d-c5cb-4820-b009-9f6aab0b2998" providerId="ADAL" clId="{85A56455-CC4D-4796-9517-B95FED6A36B0}" dt="2020-11-09T10:12:36.713" v="35" actId="1076"/>
          <ac:picMkLst>
            <pc:docMk/>
            <pc:sldMk cId="3793029947" sldId="259"/>
            <ac:picMk id="2" creationId="{9C29F82B-AD75-4C97-AD62-6CBD48EF5F78}"/>
          </ac:picMkLst>
        </pc:picChg>
        <pc:picChg chg="add mod">
          <ac:chgData name="Lidija Blagojević" userId="dd34498d-c5cb-4820-b009-9f6aab0b2998" providerId="ADAL" clId="{85A56455-CC4D-4796-9517-B95FED6A36B0}" dt="2020-11-09T10:13:06.473" v="38" actId="1076"/>
          <ac:picMkLst>
            <pc:docMk/>
            <pc:sldMk cId="3793029947" sldId="259"/>
            <ac:picMk id="3" creationId="{50A052F3-56DB-45A7-B110-27922903D365}"/>
          </ac:picMkLst>
        </pc:picChg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4293917845" sldId="259"/>
        </pc:sldMkLst>
      </pc:sldChg>
      <pc:sldChg chg="addSp modSp new mod">
        <pc:chgData name="Lidija Blagojević" userId="dd34498d-c5cb-4820-b009-9f6aab0b2998" providerId="ADAL" clId="{85A56455-CC4D-4796-9517-B95FED6A36B0}" dt="2020-11-13T06:43:54.099" v="168" actId="6549"/>
        <pc:sldMkLst>
          <pc:docMk/>
          <pc:sldMk cId="3935200809" sldId="260"/>
        </pc:sldMkLst>
        <pc:spChg chg="add mod">
          <ac:chgData name="Lidija Blagojević" userId="dd34498d-c5cb-4820-b009-9f6aab0b2998" providerId="ADAL" clId="{85A56455-CC4D-4796-9517-B95FED6A36B0}" dt="2020-11-13T06:43:54.099" v="168" actId="6549"/>
          <ac:spMkLst>
            <pc:docMk/>
            <pc:sldMk cId="3935200809" sldId="260"/>
            <ac:spMk id="4" creationId="{EA07D8E8-B33D-4451-8842-76FC38D7B281}"/>
          </ac:spMkLst>
        </pc:spChg>
        <pc:picChg chg="add mod">
          <ac:chgData name="Lidija Blagojević" userId="dd34498d-c5cb-4820-b009-9f6aab0b2998" providerId="ADAL" clId="{85A56455-CC4D-4796-9517-B95FED6A36B0}" dt="2020-11-09T10:14:51.913" v="43" actId="1076"/>
          <ac:picMkLst>
            <pc:docMk/>
            <pc:sldMk cId="3935200809" sldId="260"/>
            <ac:picMk id="2" creationId="{782E88B8-EB77-46B6-8F45-C32F1599EF94}"/>
          </ac:picMkLst>
        </pc:picChg>
        <pc:picChg chg="add mod">
          <ac:chgData name="Lidija Blagojević" userId="dd34498d-c5cb-4820-b009-9f6aab0b2998" providerId="ADAL" clId="{85A56455-CC4D-4796-9517-B95FED6A36B0}" dt="2020-11-09T10:14:56.701" v="45" actId="1076"/>
          <ac:picMkLst>
            <pc:docMk/>
            <pc:sldMk cId="3935200809" sldId="260"/>
            <ac:picMk id="3" creationId="{70CC3234-FAC8-4ECC-92DD-4CD8DA67C6DA}"/>
          </ac:picMkLst>
        </pc:picChg>
      </pc:sldChg>
      <pc:sldChg chg="new del">
        <pc:chgData name="Lidija Blagojević" userId="dd34498d-c5cb-4820-b009-9f6aab0b2998" providerId="ADAL" clId="{85A56455-CC4D-4796-9517-B95FED6A36B0}" dt="2020-11-09T10:53:38.102" v="118" actId="47"/>
        <pc:sldMkLst>
          <pc:docMk/>
          <pc:sldMk cId="848201473" sldId="261"/>
        </pc:sldMkLst>
      </pc:sldChg>
      <pc:sldChg chg="addSp modSp new mod">
        <pc:chgData name="Lidija Blagojević" userId="dd34498d-c5cb-4820-b009-9f6aab0b2998" providerId="ADAL" clId="{85A56455-CC4D-4796-9517-B95FED6A36B0}" dt="2020-11-13T06:51:46.899" v="292" actId="20577"/>
        <pc:sldMkLst>
          <pc:docMk/>
          <pc:sldMk cId="2852005710" sldId="261"/>
        </pc:sldMkLst>
        <pc:spChg chg="add mod">
          <ac:chgData name="Lidija Blagojević" userId="dd34498d-c5cb-4820-b009-9f6aab0b2998" providerId="ADAL" clId="{85A56455-CC4D-4796-9517-B95FED6A36B0}" dt="2020-11-13T06:51:46.899" v="292" actId="20577"/>
          <ac:spMkLst>
            <pc:docMk/>
            <pc:sldMk cId="2852005710" sldId="261"/>
            <ac:spMk id="3" creationId="{38E3218E-D7B7-45C4-9A03-21874904CFEF}"/>
          </ac:spMkLst>
        </pc:spChg>
        <pc:picChg chg="add mod">
          <ac:chgData name="Lidija Blagojević" userId="dd34498d-c5cb-4820-b009-9f6aab0b2998" providerId="ADAL" clId="{85A56455-CC4D-4796-9517-B95FED6A36B0}" dt="2020-11-13T06:51:08.870" v="209" actId="14100"/>
          <ac:picMkLst>
            <pc:docMk/>
            <pc:sldMk cId="2852005710" sldId="261"/>
            <ac:picMk id="2" creationId="{5D979254-55BE-4AFC-AADD-86BA204DA773}"/>
          </ac:picMkLst>
        </pc:picChg>
      </pc:sldChg>
      <pc:sldChg chg="new del">
        <pc:chgData name="Lidija Blagojević" userId="dd34498d-c5cb-4820-b009-9f6aab0b2998" providerId="ADAL" clId="{85A56455-CC4D-4796-9517-B95FED6A36B0}" dt="2020-11-13T06:48:09.758" v="206" actId="680"/>
        <pc:sldMkLst>
          <pc:docMk/>
          <pc:sldMk cId="3266933548" sldId="261"/>
        </pc:sldMkLst>
      </pc:sldChg>
      <pc:sldChg chg="modSp new mod">
        <pc:chgData name="Lidija Blagojević" userId="dd34498d-c5cb-4820-b009-9f6aab0b2998" providerId="ADAL" clId="{85A56455-CC4D-4796-9517-B95FED6A36B0}" dt="2020-11-13T06:52:20.254" v="352" actId="20577"/>
        <pc:sldMkLst>
          <pc:docMk/>
          <pc:sldMk cId="749179251" sldId="262"/>
        </pc:sldMkLst>
        <pc:spChg chg="mod">
          <ac:chgData name="Lidija Blagojević" userId="dd34498d-c5cb-4820-b009-9f6aab0b2998" providerId="ADAL" clId="{85A56455-CC4D-4796-9517-B95FED6A36B0}" dt="2020-11-13T06:52:20.254" v="352" actId="20577"/>
          <ac:spMkLst>
            <pc:docMk/>
            <pc:sldMk cId="749179251" sldId="262"/>
            <ac:spMk id="2" creationId="{6F2C9642-332E-464B-9E93-2E733D2E4FF9}"/>
          </ac:spMkLst>
        </pc:spChg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754162379" sldId="262"/>
        </pc:sldMkLst>
      </pc:sldChg>
      <pc:sldChg chg="modSp add del mod">
        <pc:chgData name="Lidija Blagojević" userId="dd34498d-c5cb-4820-b009-9f6aab0b2998" providerId="ADAL" clId="{85A56455-CC4D-4796-9517-B95FED6A36B0}" dt="2020-11-13T06:44:27.551" v="169" actId="2696"/>
        <pc:sldMkLst>
          <pc:docMk/>
          <pc:sldMk cId="3390599244" sldId="262"/>
        </pc:sldMkLst>
        <pc:spChg chg="mod">
          <ac:chgData name="Lidija Blagojević" userId="dd34498d-c5cb-4820-b009-9f6aab0b2998" providerId="ADAL" clId="{85A56455-CC4D-4796-9517-B95FED6A36B0}" dt="2020-11-09T10:53:33.829" v="117" actId="947"/>
          <ac:spMkLst>
            <pc:docMk/>
            <pc:sldMk cId="3390599244" sldId="262"/>
            <ac:spMk id="5" creationId="{00000000-0000-0000-0000-000000000000}"/>
          </ac:spMkLst>
        </pc:spChg>
      </pc:sldChg>
      <pc:sldChg chg="addSp modSp new del mod">
        <pc:chgData name="Lidija Blagojević" userId="dd34498d-c5cb-4820-b009-9f6aab0b2998" providerId="ADAL" clId="{85A56455-CC4D-4796-9517-B95FED6A36B0}" dt="2020-11-13T06:44:27.551" v="169" actId="2696"/>
        <pc:sldMkLst>
          <pc:docMk/>
          <pc:sldMk cId="1592785218" sldId="263"/>
        </pc:sldMkLst>
        <pc:picChg chg="add mod">
          <ac:chgData name="Lidija Blagojević" userId="dd34498d-c5cb-4820-b009-9f6aab0b2998" providerId="ADAL" clId="{85A56455-CC4D-4796-9517-B95FED6A36B0}" dt="2020-11-09T10:55:52.769" v="124" actId="14100"/>
          <ac:picMkLst>
            <pc:docMk/>
            <pc:sldMk cId="1592785218" sldId="263"/>
            <ac:picMk id="2" creationId="{23D57E49-3C79-4752-8AE6-1E2681DCA76A}"/>
          </ac:picMkLst>
        </pc:picChg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1838664135" sldId="263"/>
        </pc:sldMkLst>
      </pc:sldChg>
      <pc:sldChg chg="modSp new mod">
        <pc:chgData name="Lidija Blagojević" userId="dd34498d-c5cb-4820-b009-9f6aab0b2998" providerId="ADAL" clId="{85A56455-CC4D-4796-9517-B95FED6A36B0}" dt="2020-11-13T06:59:19.241" v="618" actId="14100"/>
        <pc:sldMkLst>
          <pc:docMk/>
          <pc:sldMk cId="2085925683" sldId="263"/>
        </pc:sldMkLst>
        <pc:spChg chg="mod">
          <ac:chgData name="Lidija Blagojević" userId="dd34498d-c5cb-4820-b009-9f6aab0b2998" providerId="ADAL" clId="{85A56455-CC4D-4796-9517-B95FED6A36B0}" dt="2020-11-13T06:52:39.309" v="378" actId="20577"/>
          <ac:spMkLst>
            <pc:docMk/>
            <pc:sldMk cId="2085925683" sldId="263"/>
            <ac:spMk id="2" creationId="{0E34AB8A-50C0-4EA4-9102-C94DB833BAD5}"/>
          </ac:spMkLst>
        </pc:spChg>
        <pc:spChg chg="mod">
          <ac:chgData name="Lidija Blagojević" userId="dd34498d-c5cb-4820-b009-9f6aab0b2998" providerId="ADAL" clId="{85A56455-CC4D-4796-9517-B95FED6A36B0}" dt="2020-11-13T06:59:19.241" v="618" actId="14100"/>
          <ac:spMkLst>
            <pc:docMk/>
            <pc:sldMk cId="2085925683" sldId="263"/>
            <ac:spMk id="3" creationId="{F860400A-CBBC-4A2E-8E94-BC915DEEDA2D}"/>
          </ac:spMkLst>
        </pc:spChg>
      </pc:sldChg>
      <pc:sldChg chg="addSp modSp new del mod">
        <pc:chgData name="Lidija Blagojević" userId="dd34498d-c5cb-4820-b009-9f6aab0b2998" providerId="ADAL" clId="{85A56455-CC4D-4796-9517-B95FED6A36B0}" dt="2020-11-13T06:44:27.551" v="169" actId="2696"/>
        <pc:sldMkLst>
          <pc:docMk/>
          <pc:sldMk cId="1731674985" sldId="264"/>
        </pc:sldMkLst>
        <pc:spChg chg="add mod">
          <ac:chgData name="Lidija Blagojević" userId="dd34498d-c5cb-4820-b009-9f6aab0b2998" providerId="ADAL" clId="{85A56455-CC4D-4796-9517-B95FED6A36B0}" dt="2020-11-09T10:56:51.455" v="130" actId="1076"/>
          <ac:spMkLst>
            <pc:docMk/>
            <pc:sldMk cId="1731674985" sldId="264"/>
            <ac:spMk id="3" creationId="{3ECC777B-4144-408C-B031-D248FFD1DE65}"/>
          </ac:spMkLst>
        </pc:spChg>
        <pc:picChg chg="add mod">
          <ac:chgData name="Lidija Blagojević" userId="dd34498d-c5cb-4820-b009-9f6aab0b2998" providerId="ADAL" clId="{85A56455-CC4D-4796-9517-B95FED6A36B0}" dt="2020-11-09T10:56:54.141" v="131" actId="1076"/>
          <ac:picMkLst>
            <pc:docMk/>
            <pc:sldMk cId="1731674985" sldId="264"/>
            <ac:picMk id="2" creationId="{9CBE4472-A006-4959-BB0E-F1C4D59F4221}"/>
          </ac:picMkLst>
        </pc:picChg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2168580181" sldId="264"/>
        </pc:sldMkLst>
      </pc:sldChg>
      <pc:sldChg chg="addSp modSp new del mod">
        <pc:chgData name="Lidija Blagojević" userId="dd34498d-c5cb-4820-b009-9f6aab0b2998" providerId="ADAL" clId="{85A56455-CC4D-4796-9517-B95FED6A36B0}" dt="2020-11-13T06:44:27.551" v="169" actId="2696"/>
        <pc:sldMkLst>
          <pc:docMk/>
          <pc:sldMk cId="178251591" sldId="265"/>
        </pc:sldMkLst>
        <pc:picChg chg="add mod">
          <ac:chgData name="Lidija Blagojević" userId="dd34498d-c5cb-4820-b009-9f6aab0b2998" providerId="ADAL" clId="{85A56455-CC4D-4796-9517-B95FED6A36B0}" dt="2020-11-09T10:57:51.525" v="135" actId="1076"/>
          <ac:picMkLst>
            <pc:docMk/>
            <pc:sldMk cId="178251591" sldId="265"/>
            <ac:picMk id="2" creationId="{4740AE3A-A978-4E06-98AB-5554A2FB2932}"/>
          </ac:picMkLst>
        </pc:picChg>
        <pc:picChg chg="add mod">
          <ac:chgData name="Lidija Blagojević" userId="dd34498d-c5cb-4820-b009-9f6aab0b2998" providerId="ADAL" clId="{85A56455-CC4D-4796-9517-B95FED6A36B0}" dt="2020-11-09T10:59:06.578" v="139" actId="14100"/>
          <ac:picMkLst>
            <pc:docMk/>
            <pc:sldMk cId="178251591" sldId="265"/>
            <ac:picMk id="3" creationId="{EB7F8C36-1605-4E24-B8D1-0E8D09D29BCF}"/>
          </ac:picMkLst>
        </pc:picChg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3090109645" sldId="265"/>
        </pc:sldMkLst>
      </pc:sldChg>
      <pc:sldChg chg="new del">
        <pc:chgData name="Lidija Blagojević" userId="dd34498d-c5cb-4820-b009-9f6aab0b2998" providerId="ADAL" clId="{85A56455-CC4D-4796-9517-B95FED6A36B0}" dt="2020-11-13T06:44:27.551" v="169" actId="2696"/>
        <pc:sldMkLst>
          <pc:docMk/>
          <pc:sldMk cId="1398982070" sldId="266"/>
        </pc:sldMkLst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4271912513" sldId="266"/>
        </pc:sldMkLst>
      </pc:sldChg>
      <pc:sldChg chg="modSp new del mod">
        <pc:chgData name="Lidija Blagojević" userId="dd34498d-c5cb-4820-b009-9f6aab0b2998" providerId="ADAL" clId="{85A56455-CC4D-4796-9517-B95FED6A36B0}" dt="2020-11-13T06:44:27.551" v="169" actId="2696"/>
        <pc:sldMkLst>
          <pc:docMk/>
          <pc:sldMk cId="621621640" sldId="267"/>
        </pc:sldMkLst>
        <pc:spChg chg="mod">
          <ac:chgData name="Lidija Blagojević" userId="dd34498d-c5cb-4820-b009-9f6aab0b2998" providerId="ADAL" clId="{85A56455-CC4D-4796-9517-B95FED6A36B0}" dt="2020-11-09T11:01:27.328" v="166" actId="20577"/>
          <ac:spMkLst>
            <pc:docMk/>
            <pc:sldMk cId="621621640" sldId="267"/>
            <ac:spMk id="2" creationId="{3B13C518-6146-4AF6-B1A9-AE927E45A40B}"/>
          </ac:spMkLst>
        </pc:spChg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950035964" sldId="267"/>
        </pc:sldMkLst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3509233174" sldId="268"/>
        </pc:sldMkLst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875227458" sldId="269"/>
        </pc:sldMkLst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3530682494" sldId="270"/>
        </pc:sldMkLst>
      </pc:sldChg>
      <pc:sldChg chg="del">
        <pc:chgData name="Lidija Blagojević" userId="dd34498d-c5cb-4820-b009-9f6aab0b2998" providerId="ADAL" clId="{85A56455-CC4D-4796-9517-B95FED6A36B0}" dt="2020-11-09T10:05:32.567" v="16" actId="47"/>
        <pc:sldMkLst>
          <pc:docMk/>
          <pc:sldMk cId="2921713880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2020-11-13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Kvadratna funkcija, translacija grafa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03479C51-F6B4-4A4E-A0EF-E62AD675B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0"/>
            <a:ext cx="5616103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953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5230FF1F-3A94-422E-A8D5-9F65C1C1C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303"/>
            <a:ext cx="8328450" cy="2016223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1FBFD63C-FA1D-4A9E-A2A4-E48205314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184" y="2557285"/>
            <a:ext cx="6647725" cy="1937941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id="{AE222675-0838-4E47-84C4-94CC63CEF87D}"/>
              </a:ext>
            </a:extLst>
          </p:cNvPr>
          <p:cNvSpPr txBox="1"/>
          <p:nvPr/>
        </p:nvSpPr>
        <p:spPr>
          <a:xfrm>
            <a:off x="7092280" y="264375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a) b) za DZ</a:t>
            </a:r>
          </a:p>
        </p:txBody>
      </p:sp>
    </p:spTree>
    <p:extLst>
      <p:ext uri="{BB962C8B-B14F-4D97-AF65-F5344CB8AC3E}">
        <p14:creationId xmlns:p14="http://schemas.microsoft.com/office/powerpoint/2010/main" val="3446213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9C29F82B-AD75-4C97-AD62-6CBD48EF5F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483518"/>
            <a:ext cx="7922281" cy="1870695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50A052F3-56DB-45A7-B110-27922903D3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2571750"/>
            <a:ext cx="7786110" cy="154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029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782E88B8-EB77-46B6-8F45-C32F1599E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267494"/>
            <a:ext cx="7293515" cy="2008807"/>
          </a:xfrm>
          <a:prstGeom prst="rect">
            <a:avLst/>
          </a:prstGeom>
        </p:spPr>
      </p:pic>
      <p:pic>
        <p:nvPicPr>
          <p:cNvPr id="3" name="Slika 2">
            <a:extLst>
              <a:ext uri="{FF2B5EF4-FFF2-40B4-BE49-F238E27FC236}">
                <a16:creationId xmlns:a16="http://schemas.microsoft.com/office/drawing/2014/main" id="{70CC3234-FAC8-4ECC-92DD-4CD8DA67C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2643758"/>
            <a:ext cx="5857875" cy="1866900"/>
          </a:xfrm>
          <a:prstGeom prst="rect">
            <a:avLst/>
          </a:prstGeom>
        </p:spPr>
      </p:pic>
      <p:sp>
        <p:nvSpPr>
          <p:cNvPr id="4" name="TekstniOkvir 3">
            <a:extLst>
              <a:ext uri="{FF2B5EF4-FFF2-40B4-BE49-F238E27FC236}">
                <a16:creationId xmlns:a16="http://schemas.microsoft.com/office/drawing/2014/main" id="{EA07D8E8-B33D-4451-8842-76FC38D7B281}"/>
              </a:ext>
            </a:extLst>
          </p:cNvPr>
          <p:cNvSpPr txBox="1"/>
          <p:nvPr/>
        </p:nvSpPr>
        <p:spPr>
          <a:xfrm>
            <a:off x="7092280" y="264375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a) b) za DZ</a:t>
            </a:r>
          </a:p>
        </p:txBody>
      </p:sp>
    </p:spTree>
    <p:extLst>
      <p:ext uri="{BB962C8B-B14F-4D97-AF65-F5344CB8AC3E}">
        <p14:creationId xmlns:p14="http://schemas.microsoft.com/office/powerpoint/2010/main" val="3935200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5D979254-55BE-4AFC-AADD-86BA204DA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119" y="1995686"/>
            <a:ext cx="6948356" cy="1023739"/>
          </a:xfrm>
          <a:prstGeom prst="rect">
            <a:avLst/>
          </a:prstGeom>
        </p:spPr>
      </p:pic>
      <p:sp>
        <p:nvSpPr>
          <p:cNvPr id="3" name="TekstniOkvir 2">
            <a:extLst>
              <a:ext uri="{FF2B5EF4-FFF2-40B4-BE49-F238E27FC236}">
                <a16:creationId xmlns:a16="http://schemas.microsoft.com/office/drawing/2014/main" id="{38E3218E-D7B7-45C4-9A03-21874904CFEF}"/>
              </a:ext>
            </a:extLst>
          </p:cNvPr>
          <p:cNvSpPr txBox="1"/>
          <p:nvPr/>
        </p:nvSpPr>
        <p:spPr>
          <a:xfrm>
            <a:off x="2267744" y="3579862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Ovo je za DZ, ako ste neki nacrtali u školi, onda ne morate ponovno za </a:t>
            </a:r>
            <a:r>
              <a:rPr lang="hr-HR" dirty="0" err="1">
                <a:solidFill>
                  <a:schemeClr val="bg1"/>
                </a:solidFill>
              </a:rPr>
              <a:t>Dz</a:t>
            </a: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005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2C9642-332E-464B-9E93-2E733D2E4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Nastavni listić</a:t>
            </a:r>
          </a:p>
        </p:txBody>
      </p:sp>
    </p:spTree>
    <p:extLst>
      <p:ext uri="{BB962C8B-B14F-4D97-AF65-F5344CB8AC3E}">
        <p14:creationId xmlns:p14="http://schemas.microsoft.com/office/powerpoint/2010/main" val="749179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34AB8A-50C0-4EA4-9102-C94DB833B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Nastavni listić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860400A-CBBC-4A2E-8E94-BC915DEEDA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151"/>
            <a:ext cx="8435280" cy="3394472"/>
          </a:xfrm>
        </p:spPr>
        <p:txBody>
          <a:bodyPr>
            <a:normAutofit fontScale="92500" lnSpcReduction="20000"/>
          </a:bodyPr>
          <a:lstStyle/>
          <a:p>
            <a:r>
              <a:rPr lang="hr-HR" dirty="0"/>
              <a:t>Na donjem linku je nastavni listić koji trebate riješiti. Možete ga isprintati, riješiti i zalijepiti u bilježnicu ili u bilježnicu samo zapišite rješenja</a:t>
            </a:r>
          </a:p>
          <a:p>
            <a:r>
              <a:rPr lang="hr-HR" dirty="0"/>
              <a:t>https://carnet-my.sharepoint.com/:b:/g/personal/lidija_blagojevic_skole_hr/ETw9oKUxo-NMnMnYFpbx260BG6MZ8gD2Gy8Txl_9WloiCw?e=VJa8ju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85925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EFFE74-A29A-48F4-9528-00640165D96D}">
  <ds:schemaRefs>
    <ds:schemaRef ds:uri="http://schemas.microsoft.com/office/2006/metadata/properties"/>
    <ds:schemaRef ds:uri="http://schemas.microsoft.com/office/infopath/2007/PartnerControls"/>
    <ds:schemaRef ds:uri="05ad64a8-3072-44b7-9688-07bbb5c6aecf"/>
  </ds:schemaRefs>
</ds:datastoreItem>
</file>

<file path=customXml/itemProps2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9350</TotalTime>
  <Words>99</Words>
  <Application>Microsoft Office PowerPoint</Application>
  <PresentationFormat>Prikaz na zaslonu (16:9)</PresentationFormat>
  <Paragraphs>9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1" baseType="lpstr">
      <vt:lpstr>맑은 고딕</vt:lpstr>
      <vt:lpstr>Arial</vt:lpstr>
      <vt:lpstr>Office Theme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Nastavni listić</vt:lpstr>
      <vt:lpstr>Nastavni listić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66</cp:revision>
  <dcterms:created xsi:type="dcterms:W3CDTF">2014-04-01T16:27:38Z</dcterms:created>
  <dcterms:modified xsi:type="dcterms:W3CDTF">2020-11-13T06:59:21Z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