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371D0F-E395-4DB2-8924-3596022E41AB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10634F0-1912-456B-BBA1-1E928D59F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UVODNI SAT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METODIKA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“umijeće planskog postupanja”</a:t>
            </a:r>
          </a:p>
          <a:p>
            <a:r>
              <a:rPr lang="hr-HR" dirty="0" smtClean="0"/>
              <a:t>u širem smislu označava proučavanje zakonitosti odgoja i obrazovanja u određenom području</a:t>
            </a:r>
          </a:p>
          <a:p>
            <a:r>
              <a:rPr lang="hr-HR" dirty="0" smtClean="0"/>
              <a:t>U užem pak smislu odnosi se na zakonitosti u području poučavanja i učenja nekog konkretnog predmeta, kolegija i sl.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DIDAKTIKA vs. METODIKA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U literaturi često možemo naći da se metodika krije pod pojmom </a:t>
            </a:r>
            <a:r>
              <a:rPr lang="hr-HR" i="1" dirty="0" smtClean="0"/>
              <a:t>posebne didaktike </a:t>
            </a:r>
            <a:r>
              <a:rPr lang="hr-HR" dirty="0" smtClean="0"/>
              <a:t>koja je pak različita od opće didaktike</a:t>
            </a:r>
          </a:p>
          <a:p>
            <a:r>
              <a:rPr lang="hr-HR" dirty="0" smtClean="0"/>
              <a:t>Metodika daje odgovor na izazovno pitanje kako najbolje sintetizirati činjenice, teorije, pristupe, prijepore itd. u procesu učenja i poučavanja</a:t>
            </a:r>
          </a:p>
          <a:p>
            <a:endParaRPr lang="hr-H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PRIMJER: VOZAČKI ISPIT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sastoji se od 3 cjeline:</a:t>
            </a:r>
          </a:p>
          <a:p>
            <a:pPr lvl="1"/>
            <a:r>
              <a:rPr lang="hr-HR" dirty="0" smtClean="0"/>
              <a:t>Prometni propisi i sigurnosna pravila</a:t>
            </a:r>
          </a:p>
          <a:p>
            <a:pPr lvl="1"/>
            <a:r>
              <a:rPr lang="hr-HR" dirty="0" smtClean="0"/>
              <a:t>Prva pomoć</a:t>
            </a:r>
          </a:p>
          <a:p>
            <a:pPr lvl="1"/>
            <a:r>
              <a:rPr lang="hr-HR" dirty="0" smtClean="0"/>
              <a:t>Upravljanje vozilom</a:t>
            </a:r>
          </a:p>
          <a:p>
            <a:r>
              <a:rPr lang="hr-HR" dirty="0" smtClean="0"/>
              <a:t>znači, vidljiv je slijed koji nam se čini logičan i koji podrazumijeva da ste polaganjem jednog ispita sposobni pratiti sljedeći korak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no, može li možda ovaj raspored biti drukčiji?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1. - METODIKA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Navedite primjere za nešto od sljedećeg:</a:t>
            </a:r>
          </a:p>
          <a:p>
            <a:pPr lvl="1"/>
            <a:r>
              <a:rPr lang="hr-HR" dirty="0" smtClean="0"/>
              <a:t>Umjetničko klizanje</a:t>
            </a:r>
          </a:p>
          <a:p>
            <a:pPr lvl="1"/>
            <a:r>
              <a:rPr lang="hr-HR" dirty="0" smtClean="0"/>
              <a:t>Množenje u matematici</a:t>
            </a:r>
          </a:p>
          <a:p>
            <a:pPr lvl="1"/>
            <a:r>
              <a:rPr lang="hr-HR" dirty="0" smtClean="0"/>
              <a:t>Sviranje “Ode radosti” na klaviru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Metodika nastave nekog predmeta podrazumijeva naravno visoku razinu </a:t>
            </a:r>
            <a:r>
              <a:rPr lang="hr-HR" b="1" dirty="0" smtClean="0"/>
              <a:t>kompetencija i znanja tog područja</a:t>
            </a:r>
            <a:r>
              <a:rPr lang="hr-HR" dirty="0" smtClean="0"/>
              <a:t>, ali i </a:t>
            </a:r>
            <a:r>
              <a:rPr lang="hr-HR" b="1" dirty="0" smtClean="0"/>
              <a:t>druge vještine </a:t>
            </a:r>
            <a:r>
              <a:rPr lang="hr-HR" dirty="0" smtClean="0"/>
              <a:t>poput govorništva, organizacijskih sposobnosti itd.</a:t>
            </a:r>
          </a:p>
          <a:p>
            <a:r>
              <a:rPr lang="hr-HR" i="1" dirty="0" smtClean="0"/>
              <a:t>Širenje</a:t>
            </a:r>
            <a:r>
              <a:rPr lang="hr-HR" dirty="0" smtClean="0"/>
              <a:t> tih kompetencija dovodi i do novih nastavnih metoda, medija, didaktičkih strategija i znanstvenih i drugih izvora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OBRAZOVNE PARADIGME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Postoje i drukčiji modeli obrazovanja zasnovani na određenim teorijama, pa i (barem djelomično) na znanstvenim spoznajama (tzv. </a:t>
            </a:r>
            <a:r>
              <a:rPr lang="hr-HR" i="1" dirty="0" smtClean="0"/>
              <a:t>alternativne škole</a:t>
            </a:r>
            <a:r>
              <a:rPr lang="hr-HR" dirty="0" smtClean="0"/>
              <a:t>)</a:t>
            </a:r>
          </a:p>
          <a:p>
            <a:r>
              <a:rPr lang="hr-HR" dirty="0" smtClean="0"/>
              <a:t>npr. Montessori škola djeluju pod geslom “Pomozi mi da to učinim sam” a čime se postiže da “jaki usavršavaju, a slabiji jačaju” – uloga učitelja je organiziranje i usmjeravanje svakog djeteta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Tzv. waldorfska škola – što je to?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9827</TotalTime>
  <Words>280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UVODNI SAT</vt:lpstr>
      <vt:lpstr>METODIKA</vt:lpstr>
      <vt:lpstr>DIDAKTIKA vs. METODIKA</vt:lpstr>
      <vt:lpstr>PRIMJER: VOZAČKI ISPIT</vt:lpstr>
      <vt:lpstr>ZADATAK 1. - METODIKA</vt:lpstr>
      <vt:lpstr>Slide 6</vt:lpstr>
      <vt:lpstr>OBRAZOVNE PARADIGME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UVODNI SAT</dc:title>
  <dc:creator>Krunoslav</dc:creator>
  <cp:lastModifiedBy>Krunoslav</cp:lastModifiedBy>
  <cp:revision>4</cp:revision>
  <dcterms:created xsi:type="dcterms:W3CDTF">2021-02-16T21:01:14Z</dcterms:created>
  <dcterms:modified xsi:type="dcterms:W3CDTF">2021-03-05T12:14:58Z</dcterms:modified>
</cp:coreProperties>
</file>