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76" r:id="rId1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486FEE-4CC0-412A-A19A-81003EC9EAA9}" v="101" dt="2020-11-30T11:59:56.8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0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dija Blagojević" userId="dd34498d-c5cb-4820-b009-9f6aab0b2998" providerId="ADAL" clId="{92486FEE-4CC0-412A-A19A-81003EC9EAA9}"/>
    <pc:docChg chg="undo custSel addSld delSld modSld">
      <pc:chgData name="Lidija Blagojević" userId="dd34498d-c5cb-4820-b009-9f6aab0b2998" providerId="ADAL" clId="{92486FEE-4CC0-412A-A19A-81003EC9EAA9}" dt="2020-12-02T11:15:34.408" v="1063" actId="20577"/>
      <pc:docMkLst>
        <pc:docMk/>
      </pc:docMkLst>
      <pc:sldChg chg="modSp mod">
        <pc:chgData name="Lidija Blagojević" userId="dd34498d-c5cb-4820-b009-9f6aab0b2998" providerId="ADAL" clId="{92486FEE-4CC0-412A-A19A-81003EC9EAA9}" dt="2020-11-30T08:47:37.797" v="55" actId="20577"/>
        <pc:sldMkLst>
          <pc:docMk/>
          <pc:sldMk cId="303447833" sldId="256"/>
        </pc:sldMkLst>
        <pc:spChg chg="mod">
          <ac:chgData name="Lidija Blagojević" userId="dd34498d-c5cb-4820-b009-9f6aab0b2998" providerId="ADAL" clId="{92486FEE-4CC0-412A-A19A-81003EC9EAA9}" dt="2020-11-30T08:47:37.797" v="55" actId="20577"/>
          <ac:spMkLst>
            <pc:docMk/>
            <pc:sldMk cId="303447833" sldId="256"/>
            <ac:spMk id="5" creationId="{00000000-0000-0000-0000-000000000000}"/>
          </ac:spMkLst>
        </pc:spChg>
      </pc:sldChg>
      <pc:sldChg chg="del">
        <pc:chgData name="Lidija Blagojević" userId="dd34498d-c5cb-4820-b009-9f6aab0b2998" providerId="ADAL" clId="{92486FEE-4CC0-412A-A19A-81003EC9EAA9}" dt="2020-11-30T08:47:50.141" v="56" actId="2696"/>
        <pc:sldMkLst>
          <pc:docMk/>
          <pc:sldMk cId="1720803801" sldId="265"/>
        </pc:sldMkLst>
      </pc:sldChg>
      <pc:sldChg chg="del">
        <pc:chgData name="Lidija Blagojević" userId="dd34498d-c5cb-4820-b009-9f6aab0b2998" providerId="ADAL" clId="{92486FEE-4CC0-412A-A19A-81003EC9EAA9}" dt="2020-11-30T08:47:50.141" v="56" actId="2696"/>
        <pc:sldMkLst>
          <pc:docMk/>
          <pc:sldMk cId="25371126" sldId="266"/>
        </pc:sldMkLst>
      </pc:sldChg>
      <pc:sldChg chg="del">
        <pc:chgData name="Lidija Blagojević" userId="dd34498d-c5cb-4820-b009-9f6aab0b2998" providerId="ADAL" clId="{92486FEE-4CC0-412A-A19A-81003EC9EAA9}" dt="2020-11-30T08:47:50.141" v="56" actId="2696"/>
        <pc:sldMkLst>
          <pc:docMk/>
          <pc:sldMk cId="367340786" sldId="267"/>
        </pc:sldMkLst>
      </pc:sldChg>
      <pc:sldChg chg="del">
        <pc:chgData name="Lidija Blagojević" userId="dd34498d-c5cb-4820-b009-9f6aab0b2998" providerId="ADAL" clId="{92486FEE-4CC0-412A-A19A-81003EC9EAA9}" dt="2020-11-30T08:47:50.141" v="56" actId="2696"/>
        <pc:sldMkLst>
          <pc:docMk/>
          <pc:sldMk cId="1009708629" sldId="268"/>
        </pc:sldMkLst>
      </pc:sldChg>
      <pc:sldChg chg="del">
        <pc:chgData name="Lidija Blagojević" userId="dd34498d-c5cb-4820-b009-9f6aab0b2998" providerId="ADAL" clId="{92486FEE-4CC0-412A-A19A-81003EC9EAA9}" dt="2020-11-30T08:47:50.141" v="56" actId="2696"/>
        <pc:sldMkLst>
          <pc:docMk/>
          <pc:sldMk cId="2271373778" sldId="269"/>
        </pc:sldMkLst>
      </pc:sldChg>
      <pc:sldChg chg="del">
        <pc:chgData name="Lidija Blagojević" userId="dd34498d-c5cb-4820-b009-9f6aab0b2998" providerId="ADAL" clId="{92486FEE-4CC0-412A-A19A-81003EC9EAA9}" dt="2020-11-30T08:47:50.141" v="56" actId="2696"/>
        <pc:sldMkLst>
          <pc:docMk/>
          <pc:sldMk cId="1965832951" sldId="270"/>
        </pc:sldMkLst>
      </pc:sldChg>
      <pc:sldChg chg="del">
        <pc:chgData name="Lidija Blagojević" userId="dd34498d-c5cb-4820-b009-9f6aab0b2998" providerId="ADAL" clId="{92486FEE-4CC0-412A-A19A-81003EC9EAA9}" dt="2020-11-30T08:47:50.141" v="56" actId="2696"/>
        <pc:sldMkLst>
          <pc:docMk/>
          <pc:sldMk cId="2412718186" sldId="271"/>
        </pc:sldMkLst>
      </pc:sldChg>
      <pc:sldChg chg="del">
        <pc:chgData name="Lidija Blagojević" userId="dd34498d-c5cb-4820-b009-9f6aab0b2998" providerId="ADAL" clId="{92486FEE-4CC0-412A-A19A-81003EC9EAA9}" dt="2020-11-30T08:47:50.141" v="56" actId="2696"/>
        <pc:sldMkLst>
          <pc:docMk/>
          <pc:sldMk cId="1771377005" sldId="272"/>
        </pc:sldMkLst>
      </pc:sldChg>
      <pc:sldChg chg="del">
        <pc:chgData name="Lidija Blagojević" userId="dd34498d-c5cb-4820-b009-9f6aab0b2998" providerId="ADAL" clId="{92486FEE-4CC0-412A-A19A-81003EC9EAA9}" dt="2020-11-30T08:47:50.141" v="56" actId="2696"/>
        <pc:sldMkLst>
          <pc:docMk/>
          <pc:sldMk cId="791750450" sldId="273"/>
        </pc:sldMkLst>
      </pc:sldChg>
      <pc:sldChg chg="del">
        <pc:chgData name="Lidija Blagojević" userId="dd34498d-c5cb-4820-b009-9f6aab0b2998" providerId="ADAL" clId="{92486FEE-4CC0-412A-A19A-81003EC9EAA9}" dt="2020-11-30T08:47:50.141" v="56" actId="2696"/>
        <pc:sldMkLst>
          <pc:docMk/>
          <pc:sldMk cId="4093013409" sldId="274"/>
        </pc:sldMkLst>
      </pc:sldChg>
      <pc:sldChg chg="del">
        <pc:chgData name="Lidija Blagojević" userId="dd34498d-c5cb-4820-b009-9f6aab0b2998" providerId="ADAL" clId="{92486FEE-4CC0-412A-A19A-81003EC9EAA9}" dt="2020-11-30T08:47:50.141" v="56" actId="2696"/>
        <pc:sldMkLst>
          <pc:docMk/>
          <pc:sldMk cId="4186359492" sldId="275"/>
        </pc:sldMkLst>
      </pc:sldChg>
      <pc:sldChg chg="addSp modSp new mod">
        <pc:chgData name="Lidija Blagojević" userId="dd34498d-c5cb-4820-b009-9f6aab0b2998" providerId="ADAL" clId="{92486FEE-4CC0-412A-A19A-81003EC9EAA9}" dt="2020-11-30T08:57:43.571" v="105" actId="1076"/>
        <pc:sldMkLst>
          <pc:docMk/>
          <pc:sldMk cId="1247365251" sldId="277"/>
        </pc:sldMkLst>
        <pc:spChg chg="mod">
          <ac:chgData name="Lidija Blagojević" userId="dd34498d-c5cb-4820-b009-9f6aab0b2998" providerId="ADAL" clId="{92486FEE-4CC0-412A-A19A-81003EC9EAA9}" dt="2020-11-30T08:56:12.590" v="102" actId="20577"/>
          <ac:spMkLst>
            <pc:docMk/>
            <pc:sldMk cId="1247365251" sldId="277"/>
            <ac:spMk id="2" creationId="{37AD7BC8-6EB1-4A4C-84DA-73EE6882682C}"/>
          </ac:spMkLst>
        </pc:spChg>
        <pc:picChg chg="add mod">
          <ac:chgData name="Lidija Blagojević" userId="dd34498d-c5cb-4820-b009-9f6aab0b2998" providerId="ADAL" clId="{92486FEE-4CC0-412A-A19A-81003EC9EAA9}" dt="2020-11-30T08:57:43.571" v="105" actId="1076"/>
          <ac:picMkLst>
            <pc:docMk/>
            <pc:sldMk cId="1247365251" sldId="277"/>
            <ac:picMk id="3" creationId="{7B939535-F7AC-495D-9BBB-6F56DE9F9BEE}"/>
          </ac:picMkLst>
        </pc:picChg>
      </pc:sldChg>
      <pc:sldChg chg="addSp modSp new mod">
        <pc:chgData name="Lidija Blagojević" userId="dd34498d-c5cb-4820-b009-9f6aab0b2998" providerId="ADAL" clId="{92486FEE-4CC0-412A-A19A-81003EC9EAA9}" dt="2020-11-30T08:59:07.545" v="174" actId="1076"/>
        <pc:sldMkLst>
          <pc:docMk/>
          <pc:sldMk cId="168266844" sldId="278"/>
        </pc:sldMkLst>
        <pc:spChg chg="mod">
          <ac:chgData name="Lidija Blagojević" userId="dd34498d-c5cb-4820-b009-9f6aab0b2998" providerId="ADAL" clId="{92486FEE-4CC0-412A-A19A-81003EC9EAA9}" dt="2020-11-30T08:59:01.804" v="172" actId="20577"/>
          <ac:spMkLst>
            <pc:docMk/>
            <pc:sldMk cId="168266844" sldId="278"/>
            <ac:spMk id="2" creationId="{BB9E3066-0A7F-4221-B3E9-E76C8D90C729}"/>
          </ac:spMkLst>
        </pc:spChg>
        <pc:picChg chg="add mod">
          <ac:chgData name="Lidija Blagojević" userId="dd34498d-c5cb-4820-b009-9f6aab0b2998" providerId="ADAL" clId="{92486FEE-4CC0-412A-A19A-81003EC9EAA9}" dt="2020-11-30T08:59:07.545" v="174" actId="1076"/>
          <ac:picMkLst>
            <pc:docMk/>
            <pc:sldMk cId="168266844" sldId="278"/>
            <ac:picMk id="3" creationId="{EF60083E-C980-4527-8123-94BAE0962404}"/>
          </ac:picMkLst>
        </pc:picChg>
      </pc:sldChg>
      <pc:sldChg chg="addSp modSp new mod">
        <pc:chgData name="Lidija Blagojević" userId="dd34498d-c5cb-4820-b009-9f6aab0b2998" providerId="ADAL" clId="{92486FEE-4CC0-412A-A19A-81003EC9EAA9}" dt="2020-11-30T09:23:57.559" v="795" actId="13926"/>
        <pc:sldMkLst>
          <pc:docMk/>
          <pc:sldMk cId="2086803690" sldId="279"/>
        </pc:sldMkLst>
        <pc:spChg chg="mod">
          <ac:chgData name="Lidija Blagojević" userId="dd34498d-c5cb-4820-b009-9f6aab0b2998" providerId="ADAL" clId="{92486FEE-4CC0-412A-A19A-81003EC9EAA9}" dt="2020-11-30T08:59:58.742" v="210" actId="20577"/>
          <ac:spMkLst>
            <pc:docMk/>
            <pc:sldMk cId="2086803690" sldId="279"/>
            <ac:spMk id="2" creationId="{60E2AB60-92D9-4BAF-8A26-3D2A35A87754}"/>
          </ac:spMkLst>
        </pc:spChg>
        <pc:spChg chg="add mod">
          <ac:chgData name="Lidija Blagojević" userId="dd34498d-c5cb-4820-b009-9f6aab0b2998" providerId="ADAL" clId="{92486FEE-4CC0-412A-A19A-81003EC9EAA9}" dt="2020-11-30T09:04:52.129" v="392" actId="207"/>
          <ac:spMkLst>
            <pc:docMk/>
            <pc:sldMk cId="2086803690" sldId="279"/>
            <ac:spMk id="5" creationId="{ED1FEB33-F9DC-4BB5-A8AC-8DEC97E5D2BE}"/>
          </ac:spMkLst>
        </pc:spChg>
        <pc:spChg chg="add mod">
          <ac:chgData name="Lidija Blagojević" userId="dd34498d-c5cb-4820-b009-9f6aab0b2998" providerId="ADAL" clId="{92486FEE-4CC0-412A-A19A-81003EC9EAA9}" dt="2020-11-30T09:05:38.949" v="409" actId="20577"/>
          <ac:spMkLst>
            <pc:docMk/>
            <pc:sldMk cId="2086803690" sldId="279"/>
            <ac:spMk id="6" creationId="{4007EF5F-8EEA-4368-B467-0FAF38D21D0B}"/>
          </ac:spMkLst>
        </pc:spChg>
        <pc:spChg chg="add mod">
          <ac:chgData name="Lidija Blagojević" userId="dd34498d-c5cb-4820-b009-9f6aab0b2998" providerId="ADAL" clId="{92486FEE-4CC0-412A-A19A-81003EC9EAA9}" dt="2020-11-30T09:23:57.559" v="795" actId="13926"/>
          <ac:spMkLst>
            <pc:docMk/>
            <pc:sldMk cId="2086803690" sldId="279"/>
            <ac:spMk id="7" creationId="{03BFAA69-F695-4407-8472-D261587DAF53}"/>
          </ac:spMkLst>
        </pc:spChg>
        <pc:picChg chg="add mod">
          <ac:chgData name="Lidija Blagojević" userId="dd34498d-c5cb-4820-b009-9f6aab0b2998" providerId="ADAL" clId="{92486FEE-4CC0-412A-A19A-81003EC9EAA9}" dt="2020-11-30T09:01:40.958" v="216" actId="1076"/>
          <ac:picMkLst>
            <pc:docMk/>
            <pc:sldMk cId="2086803690" sldId="279"/>
            <ac:picMk id="4" creationId="{01F3F5DF-72B7-4CD0-B74E-15B4F686BEF9}"/>
          </ac:picMkLst>
        </pc:picChg>
      </pc:sldChg>
      <pc:sldChg chg="addSp modSp new mod">
        <pc:chgData name="Lidija Blagojević" userId="dd34498d-c5cb-4820-b009-9f6aab0b2998" providerId="ADAL" clId="{92486FEE-4CC0-412A-A19A-81003EC9EAA9}" dt="2020-11-30T09:14:26.708" v="637" actId="947"/>
        <pc:sldMkLst>
          <pc:docMk/>
          <pc:sldMk cId="1878459479" sldId="280"/>
        </pc:sldMkLst>
        <pc:spChg chg="mod">
          <ac:chgData name="Lidija Blagojević" userId="dd34498d-c5cb-4820-b009-9f6aab0b2998" providerId="ADAL" clId="{92486FEE-4CC0-412A-A19A-81003EC9EAA9}" dt="2020-11-30T09:14:26.708" v="637" actId="947"/>
          <ac:spMkLst>
            <pc:docMk/>
            <pc:sldMk cId="1878459479" sldId="280"/>
            <ac:spMk id="2" creationId="{DF797880-E580-42B2-9E7C-C46FA9FE5820}"/>
          </ac:spMkLst>
        </pc:spChg>
        <pc:spChg chg="add mod">
          <ac:chgData name="Lidija Blagojević" userId="dd34498d-c5cb-4820-b009-9f6aab0b2998" providerId="ADAL" clId="{92486FEE-4CC0-412A-A19A-81003EC9EAA9}" dt="2020-11-30T09:13:15.512" v="601" actId="20577"/>
          <ac:spMkLst>
            <pc:docMk/>
            <pc:sldMk cId="1878459479" sldId="280"/>
            <ac:spMk id="4" creationId="{BF20CB83-3AB3-4DFD-B208-0D74D9F2B42A}"/>
          </ac:spMkLst>
        </pc:spChg>
        <pc:spChg chg="add mod">
          <ac:chgData name="Lidija Blagojević" userId="dd34498d-c5cb-4820-b009-9f6aab0b2998" providerId="ADAL" clId="{92486FEE-4CC0-412A-A19A-81003EC9EAA9}" dt="2020-11-30T09:14:01.443" v="620" actId="14100"/>
          <ac:spMkLst>
            <pc:docMk/>
            <pc:sldMk cId="1878459479" sldId="280"/>
            <ac:spMk id="5" creationId="{A500E134-76B2-4839-AFDF-58027809D4CE}"/>
          </ac:spMkLst>
        </pc:spChg>
        <pc:picChg chg="add mod">
          <ac:chgData name="Lidija Blagojević" userId="dd34498d-c5cb-4820-b009-9f6aab0b2998" providerId="ADAL" clId="{92486FEE-4CC0-412A-A19A-81003EC9EAA9}" dt="2020-11-30T09:08:46.401" v="437" actId="1076"/>
          <ac:picMkLst>
            <pc:docMk/>
            <pc:sldMk cId="1878459479" sldId="280"/>
            <ac:picMk id="3" creationId="{4B225413-2A09-4653-9BFD-A595053F25DA}"/>
          </ac:picMkLst>
        </pc:picChg>
      </pc:sldChg>
      <pc:sldChg chg="addSp delSp modSp add mod">
        <pc:chgData name="Lidija Blagojević" userId="dd34498d-c5cb-4820-b009-9f6aab0b2998" providerId="ADAL" clId="{92486FEE-4CC0-412A-A19A-81003EC9EAA9}" dt="2020-11-30T09:22:04.242" v="694" actId="20577"/>
        <pc:sldMkLst>
          <pc:docMk/>
          <pc:sldMk cId="3607087507" sldId="281"/>
        </pc:sldMkLst>
        <pc:spChg chg="mod">
          <ac:chgData name="Lidija Blagojević" userId="dd34498d-c5cb-4820-b009-9f6aab0b2998" providerId="ADAL" clId="{92486FEE-4CC0-412A-A19A-81003EC9EAA9}" dt="2020-11-30T09:21:57.386" v="685" actId="1076"/>
          <ac:spMkLst>
            <pc:docMk/>
            <pc:sldMk cId="3607087507" sldId="281"/>
            <ac:spMk id="4" creationId="{BF20CB83-3AB3-4DFD-B208-0D74D9F2B42A}"/>
          </ac:spMkLst>
        </pc:spChg>
        <pc:spChg chg="mod">
          <ac:chgData name="Lidija Blagojević" userId="dd34498d-c5cb-4820-b009-9f6aab0b2998" providerId="ADAL" clId="{92486FEE-4CC0-412A-A19A-81003EC9EAA9}" dt="2020-11-30T09:22:04.242" v="694" actId="20577"/>
          <ac:spMkLst>
            <pc:docMk/>
            <pc:sldMk cId="3607087507" sldId="281"/>
            <ac:spMk id="5" creationId="{A500E134-76B2-4839-AFDF-58027809D4CE}"/>
          </ac:spMkLst>
        </pc:spChg>
        <pc:picChg chg="del">
          <ac:chgData name="Lidija Blagojević" userId="dd34498d-c5cb-4820-b009-9f6aab0b2998" providerId="ADAL" clId="{92486FEE-4CC0-412A-A19A-81003EC9EAA9}" dt="2020-11-30T09:20:14.901" v="639" actId="478"/>
          <ac:picMkLst>
            <pc:docMk/>
            <pc:sldMk cId="3607087507" sldId="281"/>
            <ac:picMk id="3" creationId="{4B225413-2A09-4653-9BFD-A595053F25DA}"/>
          </ac:picMkLst>
        </pc:picChg>
        <pc:picChg chg="add mod ord">
          <ac:chgData name="Lidija Blagojević" userId="dd34498d-c5cb-4820-b009-9f6aab0b2998" providerId="ADAL" clId="{92486FEE-4CC0-412A-A19A-81003EC9EAA9}" dt="2020-11-30T09:21:02.240" v="645" actId="167"/>
          <ac:picMkLst>
            <pc:docMk/>
            <pc:sldMk cId="3607087507" sldId="281"/>
            <ac:picMk id="6" creationId="{3B4A309F-8857-448D-8641-E3572358E813}"/>
          </ac:picMkLst>
        </pc:picChg>
      </pc:sldChg>
      <pc:sldChg chg="addSp modSp new mod">
        <pc:chgData name="Lidija Blagojević" userId="dd34498d-c5cb-4820-b009-9f6aab0b2998" providerId="ADAL" clId="{92486FEE-4CC0-412A-A19A-81003EC9EAA9}" dt="2020-12-02T11:15:34.408" v="1063" actId="20577"/>
        <pc:sldMkLst>
          <pc:docMk/>
          <pc:sldMk cId="839542211" sldId="282"/>
        </pc:sldMkLst>
        <pc:spChg chg="mod">
          <ac:chgData name="Lidija Blagojević" userId="dd34498d-c5cb-4820-b009-9f6aab0b2998" providerId="ADAL" clId="{92486FEE-4CC0-412A-A19A-81003EC9EAA9}" dt="2020-11-30T09:24:43.080" v="818"/>
          <ac:spMkLst>
            <pc:docMk/>
            <pc:sldMk cId="839542211" sldId="282"/>
            <ac:spMk id="2" creationId="{13AC1530-CBE0-400A-9E72-ED61638C5933}"/>
          </ac:spMkLst>
        </pc:spChg>
        <pc:spChg chg="add mod">
          <ac:chgData name="Lidija Blagojević" userId="dd34498d-c5cb-4820-b009-9f6aab0b2998" providerId="ADAL" clId="{92486FEE-4CC0-412A-A19A-81003EC9EAA9}" dt="2020-12-02T11:15:34.408" v="1063" actId="20577"/>
          <ac:spMkLst>
            <pc:docMk/>
            <pc:sldMk cId="839542211" sldId="282"/>
            <ac:spMk id="3" creationId="{72EBD26F-8E70-4CDF-9406-CA1B5F46BD02}"/>
          </ac:spMkLst>
        </pc:spChg>
      </pc:sldChg>
      <pc:sldChg chg="addSp modSp new mod">
        <pc:chgData name="Lidija Blagojević" userId="dd34498d-c5cb-4820-b009-9f6aab0b2998" providerId="ADAL" clId="{92486FEE-4CC0-412A-A19A-81003EC9EAA9}" dt="2020-12-01T09:48:40.107" v="1061" actId="20577"/>
        <pc:sldMkLst>
          <pc:docMk/>
          <pc:sldMk cId="1231558056" sldId="283"/>
        </pc:sldMkLst>
        <pc:spChg chg="mod">
          <ac:chgData name="Lidija Blagojević" userId="dd34498d-c5cb-4820-b009-9f6aab0b2998" providerId="ADAL" clId="{92486FEE-4CC0-412A-A19A-81003EC9EAA9}" dt="2020-12-01T09:48:40.107" v="1061" actId="20577"/>
          <ac:spMkLst>
            <pc:docMk/>
            <pc:sldMk cId="1231558056" sldId="283"/>
            <ac:spMk id="2" creationId="{C1E29BD2-4EAF-4A6E-B485-4269166B6F36}"/>
          </ac:spMkLst>
        </pc:spChg>
        <pc:spChg chg="add mod">
          <ac:chgData name="Lidija Blagojević" userId="dd34498d-c5cb-4820-b009-9f6aab0b2998" providerId="ADAL" clId="{92486FEE-4CC0-412A-A19A-81003EC9EAA9}" dt="2020-12-01T09:48:26.926" v="1047" actId="6549"/>
          <ac:spMkLst>
            <pc:docMk/>
            <pc:sldMk cId="1231558056" sldId="283"/>
            <ac:spMk id="3" creationId="{D12874E8-9FE7-49A6-B572-480E64BB0D6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C62B1-F81C-402D-B6C8-C875D86BD090}" type="datetimeFigureOut">
              <a:rPr lang="hr-HR" smtClean="0"/>
              <a:t>2.12.2020.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903FA9-F2BB-41E1-921A-874994A2753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6211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903FA9-F2BB-41E1-921A-874994A2753C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47418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185457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Ekstremi i tijek kvadratne funkcije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372200" y="3435846"/>
            <a:ext cx="2537370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hr-HR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Lidija Blagojević, prof. savjetnik</a:t>
            </a:r>
            <a:endParaRPr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AD7BC8-6EB1-4A4C-84DA-73EE68826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Prisjetimo se rasta i pada linearne funkcije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7B939535-F7AC-495D-9BBB-6F56DE9F9B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419622"/>
            <a:ext cx="7079235" cy="2736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365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9E3066-0A7F-4221-B3E9-E76C8D90C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Za koje x kvadratna funkcija raste, a za koje pada?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EF60083E-C980-4527-8123-94BAE09624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963384"/>
            <a:ext cx="6819900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66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E2AB60-92D9-4BAF-8A26-3D2A35A87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Ekstremi kvadratne funkcije</a:t>
            </a:r>
          </a:p>
        </p:txBody>
      </p:sp>
      <p:pic>
        <p:nvPicPr>
          <p:cNvPr id="4" name="Slika 3" descr="Slika na kojoj se prikazuje tekst, ploča za pisanje&#10;&#10;Opis je automatski generiran">
            <a:extLst>
              <a:ext uri="{FF2B5EF4-FFF2-40B4-BE49-F238E27FC236}">
                <a16:creationId xmlns:a16="http://schemas.microsoft.com/office/drawing/2014/main" id="{01F3F5DF-72B7-4CD0-B74E-15B4F686BE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31590"/>
            <a:ext cx="4797152" cy="3111486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ED1FEB33-F9DC-4BB5-A8AC-8DEC97E5D2BE}"/>
              </a:ext>
            </a:extLst>
          </p:cNvPr>
          <p:cNvSpPr txBox="1"/>
          <p:nvPr/>
        </p:nvSpPr>
        <p:spPr>
          <a:xfrm>
            <a:off x="4644008" y="1131590"/>
            <a:ext cx="3456384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Ako je a&gt;0 funkcija u tjemenu T(x</a:t>
            </a:r>
            <a:r>
              <a:rPr lang="hr-HR" baseline="-25000" dirty="0"/>
              <a:t>0</a:t>
            </a:r>
            <a:r>
              <a:rPr lang="hr-HR" dirty="0"/>
              <a:t>,y</a:t>
            </a:r>
            <a:r>
              <a:rPr lang="hr-HR" baseline="-25000" dirty="0"/>
              <a:t>0</a:t>
            </a:r>
            <a:r>
              <a:rPr lang="hr-HR" dirty="0"/>
              <a:t>) ima </a:t>
            </a:r>
            <a:r>
              <a:rPr lang="hr-HR" dirty="0">
                <a:highlight>
                  <a:srgbClr val="FFFF00"/>
                </a:highlight>
              </a:rPr>
              <a:t>minimum</a:t>
            </a:r>
            <a:r>
              <a:rPr lang="hr-HR" dirty="0"/>
              <a:t>.</a:t>
            </a:r>
          </a:p>
          <a:p>
            <a:r>
              <a:rPr lang="hr-HR" dirty="0"/>
              <a:t>On iznosi y</a:t>
            </a:r>
            <a:r>
              <a:rPr lang="hr-HR" baseline="-25000" dirty="0"/>
              <a:t>0 </a:t>
            </a:r>
            <a:r>
              <a:rPr lang="hr-HR" dirty="0"/>
              <a:t>a postiže se za x</a:t>
            </a:r>
            <a:r>
              <a:rPr lang="hr-HR" baseline="-25000" dirty="0"/>
              <a:t>0</a:t>
            </a:r>
            <a:r>
              <a:rPr lang="hr-HR" dirty="0"/>
              <a:t>.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4007EF5F-8EEA-4368-B467-0FAF38D21D0B}"/>
              </a:ext>
            </a:extLst>
          </p:cNvPr>
          <p:cNvSpPr txBox="1"/>
          <p:nvPr/>
        </p:nvSpPr>
        <p:spPr>
          <a:xfrm>
            <a:off x="4788024" y="3088580"/>
            <a:ext cx="3456384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Ako je a&lt;0 funkcija u tjemenu T(x</a:t>
            </a:r>
            <a:r>
              <a:rPr lang="hr-HR" baseline="-25000" dirty="0"/>
              <a:t>0</a:t>
            </a:r>
            <a:r>
              <a:rPr lang="hr-HR" dirty="0"/>
              <a:t>,y</a:t>
            </a:r>
            <a:r>
              <a:rPr lang="hr-HR" baseline="-25000" dirty="0"/>
              <a:t>0</a:t>
            </a:r>
            <a:r>
              <a:rPr lang="hr-HR" dirty="0"/>
              <a:t>) ima </a:t>
            </a:r>
            <a:r>
              <a:rPr lang="hr-HR" dirty="0">
                <a:highlight>
                  <a:srgbClr val="FFFF00"/>
                </a:highlight>
              </a:rPr>
              <a:t>maksimum</a:t>
            </a:r>
            <a:r>
              <a:rPr lang="hr-HR" dirty="0"/>
              <a:t>.</a:t>
            </a:r>
          </a:p>
          <a:p>
            <a:r>
              <a:rPr lang="hr-HR" dirty="0"/>
              <a:t>On iznosi y</a:t>
            </a:r>
            <a:r>
              <a:rPr lang="hr-HR" baseline="-25000" dirty="0"/>
              <a:t>0 </a:t>
            </a:r>
            <a:r>
              <a:rPr lang="hr-HR" dirty="0"/>
              <a:t>a postiže se za x</a:t>
            </a:r>
            <a:r>
              <a:rPr lang="hr-HR" baseline="-25000" dirty="0"/>
              <a:t>0</a:t>
            </a:r>
            <a:r>
              <a:rPr lang="hr-HR" dirty="0"/>
              <a:t>.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03BFAA69-F695-4407-8472-D261587DAF53}"/>
              </a:ext>
            </a:extLst>
          </p:cNvPr>
          <p:cNvSpPr txBox="1"/>
          <p:nvPr/>
        </p:nvSpPr>
        <p:spPr>
          <a:xfrm>
            <a:off x="35496" y="4490200"/>
            <a:ext cx="9073008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MINIMUM i MAKSIMUM funkcije jednim imenom nazivamo </a:t>
            </a:r>
            <a:r>
              <a:rPr lang="hr-HR" dirty="0">
                <a:highlight>
                  <a:srgbClr val="FFFF00"/>
                </a:highlight>
              </a:rPr>
              <a:t>EKSTREMI FUNKCIJE</a:t>
            </a:r>
          </a:p>
        </p:txBody>
      </p:sp>
    </p:spTree>
    <p:extLst>
      <p:ext uri="{BB962C8B-B14F-4D97-AF65-F5344CB8AC3E}">
        <p14:creationId xmlns:p14="http://schemas.microsoft.com/office/powerpoint/2010/main" val="2086803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F797880-E580-42B2-9E7C-C46FA9FE5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Tijek kvadratne funkcije</a:t>
            </a:r>
            <a:br>
              <a:rPr lang="hr-HR" dirty="0"/>
            </a:br>
            <a:r>
              <a:rPr lang="hr-HR" dirty="0"/>
              <a:t> f(x)=ax</a:t>
            </a:r>
            <a:r>
              <a:rPr lang="hr-HR" baseline="30000" dirty="0"/>
              <a:t>2</a:t>
            </a:r>
            <a:r>
              <a:rPr lang="hr-HR" dirty="0"/>
              <a:t>+bx+c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4B225413-2A09-4653-9BFD-A595053F25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203598"/>
            <a:ext cx="5066878" cy="30926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BF20CB83-3AB3-4DFD-B208-0D74D9F2B42A}"/>
                  </a:ext>
                </a:extLst>
              </p:cNvPr>
              <p:cNvSpPr txBox="1"/>
              <p:nvPr/>
            </p:nvSpPr>
            <p:spPr>
              <a:xfrm>
                <a:off x="4283968" y="1131590"/>
                <a:ext cx="4860032" cy="923330"/>
              </a:xfrm>
              <a:prstGeom prst="rect">
                <a:avLst/>
              </a:prstGeom>
              <a:solidFill>
                <a:schemeClr val="accent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hr-HR" dirty="0"/>
                  <a:t>a&gt;0 </a:t>
                </a:r>
              </a:p>
              <a:p>
                <a:r>
                  <a:rPr lang="hr-HR" dirty="0"/>
                  <a:t>f pada na intervalu</a:t>
                </a:r>
              </a:p>
              <a:p>
                <a:r>
                  <a:rPr lang="hr-HR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hr-H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∞, </m:t>
                        </m:r>
                        <m:sSub>
                          <m:sSubPr>
                            <m:ctrlP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hr-HR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𝑡𝑜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č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𝑘𝑖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hr-HR" b="0" i="1" smtClean="0">
                        <a:latin typeface="Cambria Math" panose="02040503050406030204" pitchFamily="18" charset="0"/>
                      </a:rPr>
                      <m:t>𝑝𝑜𝑠𝑡𝑖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ž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𝑀𝐼𝑁𝐼𝑀𝑈𝑀</m:t>
                    </m:r>
                  </m:oMath>
                </a14:m>
                <a:endParaRPr lang="hr-HR" dirty="0"/>
              </a:p>
            </p:txBody>
          </p:sp>
        </mc:Choice>
        <mc:Fallback xmlns=""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BF20CB83-3AB3-4DFD-B208-0D74D9F2B4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1131590"/>
                <a:ext cx="4860032" cy="923330"/>
              </a:xfrm>
              <a:prstGeom prst="rect">
                <a:avLst/>
              </a:prstGeom>
              <a:blipFill>
                <a:blip r:embed="rId3"/>
                <a:stretch>
                  <a:fillRect l="-1129" t="-3974" b="-6623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A500E134-76B2-4839-AFDF-58027809D4CE}"/>
                  </a:ext>
                </a:extLst>
              </p:cNvPr>
              <p:cNvSpPr txBox="1"/>
              <p:nvPr/>
            </p:nvSpPr>
            <p:spPr>
              <a:xfrm>
                <a:off x="4427984" y="2427734"/>
                <a:ext cx="3168352" cy="646331"/>
              </a:xfrm>
              <a:prstGeom prst="rect">
                <a:avLst/>
              </a:prstGeom>
              <a:solidFill>
                <a:schemeClr val="accent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hr-HR" dirty="0"/>
                  <a:t>f raste na intervalu</a:t>
                </a:r>
              </a:p>
              <a:p>
                <a:r>
                  <a:rPr lang="hr-HR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hr-H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,+∞</m:t>
                        </m:r>
                      </m:e>
                    </m:d>
                  </m:oMath>
                </a14:m>
                <a:endParaRPr lang="hr-HR" dirty="0"/>
              </a:p>
            </p:txBody>
          </p:sp>
        </mc:Choice>
        <mc:Fallback xmlns="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A500E134-76B2-4839-AFDF-58027809D4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2427734"/>
                <a:ext cx="3168352" cy="646331"/>
              </a:xfrm>
              <a:prstGeom prst="rect">
                <a:avLst/>
              </a:prstGeom>
              <a:blipFill>
                <a:blip r:embed="rId4"/>
                <a:stretch>
                  <a:fillRect l="-1538" t="-4717" b="-943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8459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3B4A309F-8857-448D-8641-E3572358E8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568" y="1203598"/>
            <a:ext cx="5357192" cy="355751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DF797880-E580-42B2-9E7C-C46FA9FE5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Tijek kvadratne funkcije</a:t>
            </a:r>
            <a:br>
              <a:rPr lang="hr-HR" dirty="0"/>
            </a:br>
            <a:r>
              <a:rPr lang="hr-HR" dirty="0"/>
              <a:t> f(x)=ax</a:t>
            </a:r>
            <a:r>
              <a:rPr lang="hr-HR" baseline="30000" dirty="0"/>
              <a:t>2</a:t>
            </a:r>
            <a:r>
              <a:rPr lang="hr-HR" dirty="0"/>
              <a:t>+bx+c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BF20CB83-3AB3-4DFD-B208-0D74D9F2B42A}"/>
                  </a:ext>
                </a:extLst>
              </p:cNvPr>
              <p:cNvSpPr txBox="1"/>
              <p:nvPr/>
            </p:nvSpPr>
            <p:spPr>
              <a:xfrm>
                <a:off x="3779912" y="1131590"/>
                <a:ext cx="5220072" cy="923330"/>
              </a:xfrm>
              <a:prstGeom prst="rect">
                <a:avLst/>
              </a:prstGeom>
              <a:solidFill>
                <a:schemeClr val="accent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hr-HR" dirty="0"/>
                  <a:t>a&lt;0 </a:t>
                </a:r>
              </a:p>
              <a:p>
                <a:r>
                  <a:rPr lang="hr-HR" dirty="0"/>
                  <a:t>f raste na intervalu</a:t>
                </a:r>
              </a:p>
              <a:p>
                <a:r>
                  <a:rPr lang="hr-HR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hr-H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∞, </m:t>
                        </m:r>
                        <m:sSub>
                          <m:sSubPr>
                            <m:ctrlP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hr-HR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𝑡𝑜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č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𝑘𝑖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hr-HR" b="0" i="1" smtClean="0">
                        <a:latin typeface="Cambria Math" panose="02040503050406030204" pitchFamily="18" charset="0"/>
                      </a:rPr>
                      <m:t>𝑝𝑜𝑠𝑡𝑖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ž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𝑀𝐴𝐾𝑆𝐼𝑀𝑈𝑀</m:t>
                    </m:r>
                  </m:oMath>
                </a14:m>
                <a:endParaRPr lang="hr-HR" dirty="0"/>
              </a:p>
            </p:txBody>
          </p:sp>
        </mc:Choice>
        <mc:Fallback xmlns=""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BF20CB83-3AB3-4DFD-B208-0D74D9F2B4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1131590"/>
                <a:ext cx="5220072" cy="923330"/>
              </a:xfrm>
              <a:prstGeom prst="rect">
                <a:avLst/>
              </a:prstGeom>
              <a:blipFill>
                <a:blip r:embed="rId3"/>
                <a:stretch>
                  <a:fillRect l="-935" t="-3974" b="-6623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A500E134-76B2-4839-AFDF-58027809D4CE}"/>
                  </a:ext>
                </a:extLst>
              </p:cNvPr>
              <p:cNvSpPr txBox="1"/>
              <p:nvPr/>
            </p:nvSpPr>
            <p:spPr>
              <a:xfrm>
                <a:off x="4427984" y="2427734"/>
                <a:ext cx="3168352" cy="646331"/>
              </a:xfrm>
              <a:prstGeom prst="rect">
                <a:avLst/>
              </a:prstGeom>
              <a:solidFill>
                <a:schemeClr val="accent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hr-HR" dirty="0"/>
                  <a:t>f PADA na intervalu</a:t>
                </a:r>
              </a:p>
              <a:p>
                <a:r>
                  <a:rPr lang="hr-HR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hr-H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,+∞</m:t>
                        </m:r>
                      </m:e>
                    </m:d>
                  </m:oMath>
                </a14:m>
                <a:endParaRPr lang="hr-HR" dirty="0"/>
              </a:p>
            </p:txBody>
          </p:sp>
        </mc:Choice>
        <mc:Fallback xmlns="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A500E134-76B2-4839-AFDF-58027809D4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2427734"/>
                <a:ext cx="3168352" cy="646331"/>
              </a:xfrm>
              <a:prstGeom prst="rect">
                <a:avLst/>
              </a:prstGeom>
              <a:blipFill>
                <a:blip r:embed="rId4"/>
                <a:stretch>
                  <a:fillRect l="-1538" t="-4717" b="-943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7087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3AC1530-CBE0-400A-9E72-ED61638C5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Zadatak 7. (str 104)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2EBD26F-8E70-4CDF-9406-CA1B5F46B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hr-HR" dirty="0"/>
              <a:t>Odredi ekstreme, intervale rasta i pada </a:t>
            </a:r>
          </a:p>
          <a:p>
            <a:pPr marL="0" indent="0">
              <a:buNone/>
            </a:pPr>
            <a:r>
              <a:rPr lang="hr-HR" dirty="0"/>
              <a:t>za funkciju f(x</a:t>
            </a:r>
            <a:r>
              <a:rPr lang="hr-HR"/>
              <a:t>)=x</a:t>
            </a:r>
            <a:r>
              <a:rPr lang="hr-HR" baseline="30000"/>
              <a:t>2</a:t>
            </a:r>
            <a:r>
              <a:rPr lang="hr-HR"/>
              <a:t>+4x-3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b) Odredi ekstreme, intervale rasta i pada za funkciju g(x)=-3x</a:t>
            </a:r>
            <a:r>
              <a:rPr lang="hr-HR" baseline="30000" dirty="0"/>
              <a:t>2</a:t>
            </a:r>
            <a:r>
              <a:rPr lang="hr-HR" dirty="0"/>
              <a:t>+6x-3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39542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E29BD2-4EAF-4A6E-B485-4269166B6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Zadaci za </a:t>
            </a:r>
            <a:r>
              <a:rPr lang="hr-HR"/>
              <a:t>domaću zadaću</a:t>
            </a:r>
            <a:endParaRPr lang="hr-HR" dirty="0"/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D12874E8-9FE7-49A6-B572-480E64BB0D6A}"/>
              </a:ext>
            </a:extLst>
          </p:cNvPr>
          <p:cNvSpPr txBox="1"/>
          <p:nvPr/>
        </p:nvSpPr>
        <p:spPr>
          <a:xfrm>
            <a:off x="611560" y="1203598"/>
            <a:ext cx="720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  <a:p>
            <a:r>
              <a:rPr lang="hr-HR" dirty="0"/>
              <a:t>DZ: 8. a, b, c</a:t>
            </a:r>
          </a:p>
          <a:p>
            <a:r>
              <a:rPr lang="hr-HR" dirty="0"/>
              <a:t>12.</a:t>
            </a:r>
          </a:p>
          <a:p>
            <a:r>
              <a:rPr lang="hr-HR" dirty="0"/>
              <a:t>23.</a:t>
            </a:r>
          </a:p>
          <a:p>
            <a:r>
              <a:rPr lang="hr-HR" dirty="0"/>
              <a:t>4, 13, 18, 21, 24</a:t>
            </a:r>
          </a:p>
        </p:txBody>
      </p:sp>
    </p:spTree>
    <p:extLst>
      <p:ext uri="{BB962C8B-B14F-4D97-AF65-F5344CB8AC3E}">
        <p14:creationId xmlns:p14="http://schemas.microsoft.com/office/powerpoint/2010/main" val="1231558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8DA76B-45DE-4B6F-AFC5-BEE32AEA0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216"/>
            <a:ext cx="7092280" cy="857250"/>
          </a:xfrm>
        </p:spPr>
        <p:txBody>
          <a:bodyPr>
            <a:normAutofit fontScale="90000"/>
          </a:bodyPr>
          <a:lstStyle/>
          <a:p>
            <a:r>
              <a:rPr lang="hr-HR" dirty="0"/>
              <a:t>Prezentacija, video lekcija i domaća zadaća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CDA59D2B-AD0F-43DA-917A-F363329F4018}"/>
              </a:ext>
            </a:extLst>
          </p:cNvPr>
          <p:cNvSpPr txBox="1"/>
          <p:nvPr/>
        </p:nvSpPr>
        <p:spPr>
          <a:xfrm>
            <a:off x="683568" y="2355726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Ova prezentacija, Video lekcija za ovu nastavnu </a:t>
            </a:r>
            <a:r>
              <a:rPr lang="hr-HR" dirty="0" err="1"/>
              <a:t>jednicu</a:t>
            </a:r>
            <a:r>
              <a:rPr lang="hr-HR" dirty="0"/>
              <a:t> kao i mjesto za predaju domaće zadaće nalazi se na </a:t>
            </a:r>
            <a:r>
              <a:rPr lang="hr-HR" dirty="0" err="1"/>
              <a:t>Loomenu</a:t>
            </a:r>
            <a:r>
              <a:rPr lang="hr-HR" dirty="0"/>
              <a:t>, u našem kolegiju MIOS, na uobičajenom mjestu. Rok za predaju domaće zadaće također je uobičajen, večer prije sata Matematike, do 23:59</a:t>
            </a:r>
          </a:p>
        </p:txBody>
      </p:sp>
    </p:spTree>
    <p:extLst>
      <p:ext uri="{BB962C8B-B14F-4D97-AF65-F5344CB8AC3E}">
        <p14:creationId xmlns:p14="http://schemas.microsoft.com/office/powerpoint/2010/main" val="797621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s xmlns="05ad64a8-3072-44b7-9688-07bbb5c6aecf" xsi:nil="true"/>
    <NotebookType xmlns="05ad64a8-3072-44b7-9688-07bbb5c6aecf" xsi:nil="true"/>
    <CultureName xmlns="05ad64a8-3072-44b7-9688-07bbb5c6aecf" xsi:nil="true"/>
    <Owner xmlns="05ad64a8-3072-44b7-9688-07bbb5c6aecf">
      <UserInfo>
        <DisplayName/>
        <AccountId xsi:nil="true"/>
        <AccountType/>
      </UserInfo>
    </Owner>
    <Students xmlns="05ad64a8-3072-44b7-9688-07bbb5c6aecf">
      <UserInfo>
        <DisplayName/>
        <AccountId xsi:nil="true"/>
        <AccountType/>
      </UserInfo>
    </Students>
    <Student_Groups xmlns="05ad64a8-3072-44b7-9688-07bbb5c6aecf">
      <UserInfo>
        <DisplayName/>
        <AccountId xsi:nil="true"/>
        <AccountType/>
      </UserInfo>
    </Student_Groups>
    <Distribution_Groups xmlns="05ad64a8-3072-44b7-9688-07bbb5c6aecf" xsi:nil="true"/>
    <TeamsChannelId xmlns="05ad64a8-3072-44b7-9688-07bbb5c6aecf" xsi:nil="true"/>
    <Math_Settings xmlns="05ad64a8-3072-44b7-9688-07bbb5c6aecf" xsi:nil="true"/>
    <AppVersion xmlns="05ad64a8-3072-44b7-9688-07bbb5c6aecf" xsi:nil="true"/>
    <LMS_Mappings xmlns="05ad64a8-3072-44b7-9688-07bbb5c6aecf" xsi:nil="true"/>
    <Invited_Teachers xmlns="05ad64a8-3072-44b7-9688-07bbb5c6aecf" xsi:nil="true"/>
    <IsNotebookLocked xmlns="05ad64a8-3072-44b7-9688-07bbb5c6aecf" xsi:nil="true"/>
    <DefaultSectionNames xmlns="05ad64a8-3072-44b7-9688-07bbb5c6aecf" xsi:nil="true"/>
    <Self_Registration_Enabled xmlns="05ad64a8-3072-44b7-9688-07bbb5c6aecf" xsi:nil="true"/>
    <Has_Teacher_Only_SectionGroup xmlns="05ad64a8-3072-44b7-9688-07bbb5c6aecf" xsi:nil="true"/>
    <FolderType xmlns="05ad64a8-3072-44b7-9688-07bbb5c6aecf" xsi:nil="true"/>
    <Invited_Students xmlns="05ad64a8-3072-44b7-9688-07bbb5c6aecf" xsi:nil="true"/>
    <Teachers xmlns="05ad64a8-3072-44b7-9688-07bbb5c6aecf">
      <UserInfo>
        <DisplayName/>
        <AccountId xsi:nil="true"/>
        <AccountType/>
      </UserInfo>
    </Teachers>
    <Is_Collaboration_Space_Locked xmlns="05ad64a8-3072-44b7-9688-07bbb5c6aec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7F1B117DF975488B0393DB22D8D2BE" ma:contentTypeVersion="33" ma:contentTypeDescription="Create a new document." ma:contentTypeScope="" ma:versionID="6bd61e953fc487a4034100e29734eeb1">
  <xsd:schema xmlns:xsd="http://www.w3.org/2001/XMLSchema" xmlns:xs="http://www.w3.org/2001/XMLSchema" xmlns:p="http://schemas.microsoft.com/office/2006/metadata/properties" xmlns:ns3="05ad64a8-3072-44b7-9688-07bbb5c6aecf" xmlns:ns4="0aa6a6ba-acfe-43af-8444-806e67c30b7f" targetNamespace="http://schemas.microsoft.com/office/2006/metadata/properties" ma:root="true" ma:fieldsID="c282dba1f04b6bc9f1f7e3fb1887ee6d" ns3:_="" ns4:_="">
    <xsd:import namespace="05ad64a8-3072-44b7-9688-07bbb5c6aecf"/>
    <xsd:import namespace="0aa6a6ba-acfe-43af-8444-806e67c30b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ad64a8-3072-44b7-9688-07bbb5c6ae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21" nillable="true" ma:displayName="Notebook Type" ma:internalName="NotebookType">
      <xsd:simpleType>
        <xsd:restriction base="dms:Text"/>
      </xsd:simpleType>
    </xsd:element>
    <xsd:element name="FolderType" ma:index="22" nillable="true" ma:displayName="Folder Type" ma:internalName="FolderType">
      <xsd:simpleType>
        <xsd:restriction base="dms:Text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AppVersion" ma:index="24" nillable="true" ma:displayName="App Version" ma:internalName="AppVersion">
      <xsd:simpleType>
        <xsd:restriction base="dms:Text"/>
      </xsd:simpleType>
    </xsd:element>
    <xsd:element name="TeamsChannelId" ma:index="25" nillable="true" ma:displayName="Teams Channel Id" ma:internalName="TeamsChannelId">
      <xsd:simpleType>
        <xsd:restriction base="dms:Text"/>
      </xsd:simpleType>
    </xsd:element>
    <xsd:element name="Owner" ma:index="26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7" nillable="true" ma:displayName="Math Settings" ma:internalName="Math_Settings">
      <xsd:simpleType>
        <xsd:restriction base="dms:Text"/>
      </xsd:simpleType>
    </xsd:element>
    <xsd:element name="DefaultSectionNames" ma:index="28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3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3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4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5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6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7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8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9" nillable="true" ma:displayName="Is Collaboration Space Locked" ma:internalName="Is_Collaboration_Space_Locked">
      <xsd:simpleType>
        <xsd:restriction base="dms:Boolean"/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a6a6ba-acfe-43af-8444-806e67c30b7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3248AA-32A6-4656-982D-8E9AA46522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EFFE74-A29A-48F4-9528-00640165D96D}">
  <ds:schemaRefs>
    <ds:schemaRef ds:uri="http://purl.org/dc/elements/1.1/"/>
    <ds:schemaRef ds:uri="05ad64a8-3072-44b7-9688-07bbb5c6aecf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0aa6a6ba-acfe-43af-8444-806e67c30b7f"/>
  </ds:schemaRefs>
</ds:datastoreItem>
</file>

<file path=customXml/itemProps3.xml><?xml version="1.0" encoding="utf-8"?>
<ds:datastoreItem xmlns:ds="http://schemas.openxmlformats.org/officeDocument/2006/customXml" ds:itemID="{6E054186-EDEA-4DFF-9AA1-20A2D8EBAC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ad64a8-3072-44b7-9688-07bbb5c6aecf"/>
    <ds:schemaRef ds:uri="0aa6a6ba-acfe-43af-8444-806e67c30b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9991</TotalTime>
  <Words>291</Words>
  <Application>Microsoft Office PowerPoint</Application>
  <PresentationFormat>Prikaz na zaslonu (16:9)</PresentationFormat>
  <Paragraphs>36</Paragraphs>
  <Slides>9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4" baseType="lpstr">
      <vt:lpstr>맑은 고딕</vt:lpstr>
      <vt:lpstr>Arial</vt:lpstr>
      <vt:lpstr>Calibri</vt:lpstr>
      <vt:lpstr>Cambria Math</vt:lpstr>
      <vt:lpstr>Office Theme</vt:lpstr>
      <vt:lpstr>PowerPoint prezentacija</vt:lpstr>
      <vt:lpstr>Prisjetimo se rasta i pada linearne funkcije</vt:lpstr>
      <vt:lpstr>Za koje x kvadratna funkcija raste, a za koje pada?</vt:lpstr>
      <vt:lpstr>Ekstremi kvadratne funkcije</vt:lpstr>
      <vt:lpstr>Tijek kvadratne funkcije  f(x)=ax2+bx+c</vt:lpstr>
      <vt:lpstr>Tijek kvadratne funkcije  f(x)=ax2+bx+c</vt:lpstr>
      <vt:lpstr>Zadatak 7. (str 104)</vt:lpstr>
      <vt:lpstr>Zadaci za domaću zadaću</vt:lpstr>
      <vt:lpstr>Prezentacija, video lekcija i domaća zadaća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Lidija Blagojević</cp:lastModifiedBy>
  <cp:revision>70</cp:revision>
  <dcterms:created xsi:type="dcterms:W3CDTF">2014-04-01T16:27:38Z</dcterms:created>
  <dcterms:modified xsi:type="dcterms:W3CDTF">2020-12-02T11:15:43Z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0x010100C67F1B117DF975488B0393DB22D8D2BE</vt:lpwstr>
  </property>
</Properties>
</file>