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60" r:id="rId7"/>
    <p:sldId id="261" r:id="rId8"/>
    <p:sldId id="258" r:id="rId9"/>
    <p:sldId id="263" r:id="rId10"/>
    <p:sldId id="264" r:id="rId11"/>
    <p:sldId id="285" r:id="rId12"/>
    <p:sldId id="287" r:id="rId13"/>
    <p:sldId id="286" r:id="rId14"/>
    <p:sldId id="288" r:id="rId15"/>
    <p:sldId id="284" r:id="rId16"/>
    <p:sldId id="282" r:id="rId17"/>
    <p:sldId id="277" r:id="rId18"/>
    <p:sldId id="278" r:id="rId19"/>
    <p:sldId id="279" r:id="rId20"/>
    <p:sldId id="280" r:id="rId21"/>
    <p:sldId id="281" r:id="rId22"/>
  </p:sldIdLst>
  <p:sldSz cx="12192000" cy="6858000"/>
  <p:notesSz cx="6858000" cy="9144000"/>
  <p:defaultTextStyle>
    <a:defPPr>
      <a:defRPr lang="en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77" d="100"/>
          <a:sy n="77" d="100"/>
        </p:scale>
        <p:origin x="8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8.93323" units="1/cm"/>
          <inkml:channelProperty channel="Y" name="resolution" value="2115.36475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21-02-05T14:06:20.6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21303 9006 463 0,'-9'-4'100'0,"4"4"-1"15,1-5-79-15,4 5-15 0,0-4-7 16,0 4-3-16,0-4 0 0,5 4 0 16,-5-4 3-16,0 4 4 0,0 0 1 15,0-4 2-15,0 4 0 0,0 0-1 0,0 0 0 16,6 0-2-16,-2 0 0 0,-1 0 0 16,3 4 1-16,5-4 2 0,2 0 2 15,2 0 2-15,-1 0 2 0,5 0 0 16,1 0 0-16,5 0 0 0,0 0-2 15,3 0-2-15,4 0-1 0,5 0-2 16,3-7-1-16,0 3-3 0,5-7-3 16,1-1 0-16,4-2-2 0,-2-1 0 15,3-1-1-15,0-1 0 0,0 2 1 16,-3-2 1-16,2 3 2 0,-5 2 1 16,-3 1 1-16,-3 2 2 0,-6 2-1 0,-2-1 2 15,-5 4-1-15,-5 4 0 0,-2-4 1 16,-5 4-2-16,-2 0 0 0,-4 0-2 15,-2 0-2-15,-6 4-2 0,0-4-1 16,0 7-3-16,-8-4-2 0,-1 4-3 16,-6 0-2-16,-1 2-1 0,-8-2-1 0,-1 1 1 15,-4 2 2-15,-3-5 3 0,-6 0 3 16,-1-1 3-16,-1 1 2 0,-5 0 2 16,1-3 0-16,2 4 2 0,-3 0 1 15,1 1 0-15,2 1 2 0,-1 2 0 16,1-3 0-16,0 5-1 0,0-2-1 15,-1-1-3-15,2 1-2 0,-3 0-3 16,6 1-1-16,4 0-1 0,1 3 0 0,2 0 3 16,3 1 1-16,3-1 4 15,3 1 3-15,0 0 3 0,4-1 2 0,2-1 0 16,2-2 0-16,1-1 0 0,2-2-2 16,3-1 0-16,2-2-1 0,1-1 1 15,5-4 0-15,-4 4 2 0,4-4-1 16,0 0 1-16,0 0 1 0,4 0 1 15,2 0-1-15,5-4 1 0,3-3-2 16,4 1 0-16,4-5 0 0,6-2-1 16,1-2-3-16,4 0-1 0,1-1 0 0,4 0-2 15,4 2 1-15,1-1 0 0,3 1-1 16,3-1 0-16,-1 2 0 0,1-1 0 16,0-2-1-16,3 2 1 0,-6 1-1 15,3 1 1-15,-2 0-1 0,0 2 1 16,-3 3 0-16,0 2 1 0,-4 1 0 15,-2 4 0-15,-2-4 0 0,-4 4 0 0,0-6-1 16,-5 6 0-16,3-5-1 0,-9 2 1 16,1-1-1-16,-4 1 1 0,-5-2 0 15,-2 5 1-15,-4-2 1 0,-7-2 0 16,0 0-1-16,-9 0 0 0,0-4-2 16,-4 4-1-16,-7-1-1 0,-1 2-1 15,-5 3 0-15,-5 0 0 0,-2 4 2 16,-6 5 1-16,-2-2 1 0,-5 2 0 15,-7 1 2-15,3 2 0 0,-2 1 2 0,0 1 0 16,2 0 0-16,-2 2 0 0,3 0-1 16,6-1-1-16,-3-1-3 0,2-3-2 15,5-5-1-15,-2 2 0 0,3-3 0 16,5 2 2-16,0-2 3 0,6-1 2 16,6 1 1-16,2 4 0 0,7-7-1 15,6-2-5-15,6 7-1 0,0-4-2 16,12 1-2-16,4 1 0 0,7-1 0 0,6 0 3 15,10-4 3-15,12 0 0 0,6 0-1 16,10-12-9-16,10-3-49 0,13-5-38 16,7-5-73-16,7-7-172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8.93323" units="1/cm"/>
          <inkml:channelProperty channel="Y" name="resolution" value="2115.36475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21-02-02T17:06:17.0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11838 8117 532 0,'-7'-7'108'0,"7"1"-5"0,7-3-98 0,0 2-40 16,3-2-77-16,-1 1-86 0,1-2-205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8.93323" units="1/cm"/>
          <inkml:channelProperty channel="Y" name="resolution" value="2115.36475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21-02-05T14:38:12.5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8982 12501 526 0,'0'-20'20'0,"-4"14"-5"0,1-1 4 0,-8-6 3 0,6-1 8 0,0 10 2 0,-1 0-21 0,0 4-2 0,-1-4 0 0,2 4-1 16,1 0-1-16,0 0-1 0,-2 0-1 16,0 0-1-16,-2 0-1 0,-1 0-1 15,0 5-1-15,-4-1-1 0,3-4 0 0,-3 8 0 16,0-4 1-16,1 1-1 0,-2 1 1 16,1 2-1-16,-3-1 0 0,4 2 1 15,0-2-1 1,2 1 1-16,-1-1-2 0,4 2 1 0,0-1 0 0,1 1 0 15,3-2-1-15,-1 3 1 0,1-1 0 16,3-1 0-16,-3 1 0 0,3 1 0 16,0 0 0-16,0 1 0 0,0 0 0 15,0 0 0-15,0 1 0 0,5 1 0 0,-1 1 0 16,2-2 0-16,-1 2 0 0,5 1 0 16,-1 2 0-16,3 0 0 0,-2 3 1 15,1-2-1-15,1 2 0 0,1 4 1 16,0-2-1-16,0-3 0 0,-1 1-1 15,3-1 1-15,-2-2 0 0,3 0 0 16,-3-2-1-16,-1-3 1 0,2 0 0 16,-4-1 1-16,2 0 0 0,-2-3 0 0,0-2 2 15,2-1-1-15,-1-5 2 16,4 6-1-16,-1-6-1 0,-2 0 0 0,3-6 0 16,-1-1-1-16,0 0 0 0,-3-2-1 15,0-4-1-15,3-1 1 0,-4-1 0 16,0-2-1-16,0 2-1 0,-1-4-1 15,1 0 0-15,-1 1 0 0,-2-1-1 16,-1-2 1-16,0-1 0 0,-6-1 1 16,0 2 1-16,0-2 1 0,0-2 0 0,-6 2 0 15,0 0 0-15,0-1 0 0,2 2-2 16,-1 0 0-16,-1 0-1 0,0 3-1 16,0 1-1-16,0 0 1 0,0 3-1 15,-2 0 2-15,-1 3 1 0,-1 0 1 16,-3 2 2-16,0 1 2 0,0 4 2 15,-2-2 0-15,-2 3 0 0,1 4 0 16,-1 0-1-16,2 0-1 0,-2 5-1 16,4 1-1-16,-4 3-1 0,1 0-1 0,-1 5 1 15,-5-2 1-15,3 1-1 0,-4 1 1 16,-3 2-2-16,2-2-2 0,2-1-3 16,-1 2-5-16,3 0-6 0,2-3-9 15,3 1-26-15,4-3-29 0,1-2-20 16,5-1-60-16,0-7-112 0</inkml:trace>
  <inkml:trace contextRef="#ctx0" brushRef="#br0" timeOffset="379.97">9109 12369 471 0,'-4'11'106'0,"-1"-1"1"16,3 0-76-16,2-3-16 0,-9 2-7 15,5 1-4-15,1 2-4 0,-3 3-1 16,2 0 0-16,-2 2 1 0,-2 2-1 15,0 1 1-15,1 3 0 0,-2 0 0 0,1 0 1 16,1 3-1-16,-4-1 0 0,3-1 1 16,-1 2 0-16,-1-1 1 0,3-1 0 15,-5 0 0-15,4-2 1 0,-2 4-1 16,2-3 0-16,1-2 0 0,1 1-2 16,-1-2-1-16,1-2-4 0,2-3-4 15,0 0-5-15,-2-2-8 0,6-2-17 16,-6 0-63-16,1-1-4 0,5 3-63 15,-8-6-121-15</inkml:trace>
  <inkml:trace contextRef="#ctx0" brushRef="#br0" timeOffset="2114.69">9473 11281 328 0,'-15'0'87'0,"0"5"1"16,2-5-39-16,-6 6-18 0,6-6-12 0,-3 2-7 16,3-2-6-16,-1 0-3 0,1 0-1 15,-4 0 0-15,-1 0 2 0,-2 4 3 16,0-4 2-16,-2 3 3 0,-1-3 0 15,0 5 2-15,1-5-1 0,5 6-3 16,-2-6-2-16,-1 5-2 0,1-5-2 16,-1 4-2-16,1-4-1 0,-4 0-1 0,2 0 0 15,-3 0 0-15,4-4 1 0,0 4 0 16,-3-5 0-16,1-1 0 0,-1 1 0 16,-1 2 1-16,-4-1-1 0,-2 2-1 15,-2 2 1-15,0-6-1 0,0 6 0 16,5 0 1-16,0 0-1 0,-1 0 0 15,4 6 0-15,0-6 1 0,-2 4 1 16,2-4-1-16,-2 8 2 0,3-6-1 0,1 3 1 16,-2-5 0-16,-1 4-1 0,-1-4 0 15,-3 6 0-15,-4-3 0 0,-2-3-1 16,1 6 0-16,-1 1 0 0,0 0 0 16,7-1 0-16,-2-1 0 0,4 1 0 15,2 0-1-15,-2 2 1 0,0-4 0 16,-3 3-1-16,2-1 1 0,1 0-1 15,-7 0 1-15,1 0 0 0,-2-4 0 16,-1 2 0-16,1 2 0 0,0-3 0 16,1 1 0-16,1 1 0 0,0-3-1 15,6 4-1-15,0-1 0 0,0-1 0 0,-1-1 0 16,0 1 0-16,-1 0 1 0,3-1-1 16,-4-3 2-16,2 6 0 0,-2-6 0 15,1 0 1-15,1 3-1 0,-6-3 0 16,2 0 0-16,3 0 0 0,-3 4-1 0,4-4 1 15,1 0-2-15,6 4 1 0,0-4-1 16,1 0 1-16,0 0 0 0,0 0-1 16,-1 0 1-16,1 0 0 0,-2 0 1 15,-3-4-1-15,4 4 1 0,-3-4-1 16,0 4 1-16,-3-6-1 0,2 3 1 16,1 0-1-16,-5-3 0 0,-1 1 0 15,0 1 0-15,0-1 1 0,2-1-1 16,1 1 0-16,0 0 0 0,0 1 0 15,3 0 0-15,-1 0 0 0,-4 0 0 0,2-1 0 16,-3 0 0-16,3-2 0 16,-2 2 0-16,-2-2-1 0,2-1 1 0,0-1 0 15,-1 1 0-15,-3-1 0 0,2-1 0 16,1 2 0-16,3 0 0 0,0-1-1 16,3 1 1-16,3 1-1 0,3 2 0 15,-2-3 1-15,3 1-1 0,0-1 0 16,-3 3 1-16,2-4-1 0,-1 3 0 15,1-3 1-15,-3 2 0 0,4 0-1 0,-1 2 0 16,3 1 1-16,-3 1 0 0,6-1-1 16,0 4 1-16,-1 0 0 0,1-4-1 15,1 4 1-15,-1 0-1 0,1 0-1 16,-1 0-2-16,-1 4-1 0,3-4-4 16,1 4-2-16,0-4-5 0,4 0-8 15,1 3-38-15,-2-3-45 0,5 0-75 16,0 4-169-16</inkml:trace>
  <inkml:trace contextRef="#ctx0" brushRef="#br0" timeOffset="2914.55">6170 10882 407 0,'-11'7'91'0,"3"-2"-1"0,-4 2-63 15,6-1-28-15,1 1-23 0,1 0-29 16,-2 0-33-16,-3 0-5 0,0 1 15 0,1-2 23 16,-5 0 23-16,1 1 31 0,-5-1 40 15,0 1 38-15,-5-3 13 0,0 2-10 16,1-2-14-16,-4 1-14 0,0-1-14 15,-2-1-10-15,1 1-9 0,-1 0-6 16,-4 0-5-16,1 0-4 0,-3-4-3 16,-2 4-3-16,3 0 0 0,0 0-3 15,5-1-1-15,-3-3 0 0,2 7 0 16,1-4-1-16,-3 2 1 0,1-5 1 16,-2 6 2-16,-3-2 0 0,1 0 1 15,-4 2 1-15,-2 0-1 0,1 0 0 0,-2 0 1 16,5 2-1-16,2-1 0 0,-1 0 0 15,5 0 1-15,6-2-2 0,0 1 1 16,4-3-1-16,0-3 0 0,4 7-1 16,0-7 0-16,2 0 1 0,1 0-1 15,1 0 1-15,4 0 0 0,0 0 1 16,1 0 0-16,1 0-1 0,5 0 0 0,-2 0-1 16,2 0-1-16,0 0 0 0,0 0 0 15,6 0 0-15,-4 0 0 0,4 0 1 16,6 0 1-16,-5 0-1 0,5 4 1 15,3-1-1-15,-2 1-1 0,3-2 0 16,0 4-1-16,0-1 1 0,1 0 0 16,2-1 0-16,-2 2 1 0,4 0 1 0,0 0 0 15,5 2 1-15,3 0-1 16,0 0 1-16,3 0 0 0,1 0-1 0,1 0 1 16,3 0 0-16,-3-3 0 0,5-2-1 15,-4-3 1-15,-4 0-1 0,3 4 1 16,-4-4-1-16,1 0 1 0,-3 0-1 15,2 0 1-15,-2 6-2 0,-1-4-7 16,3-2-16-16,-2 7-68 0,-3-4-74 16,0 1-186-16</inkml:trace>
  <inkml:trace contextRef="#ctx0" brushRef="#br0" timeOffset="6058.8">6713 12614 412 0,'-15'11'99'0,"1"-2"1"0,2-4-57 0,4-5-22 15,2 3-9-15,6-3-8 0,-5 0-4 16,5 0-3-16,0 0-1 0,0 0 1 16,5-3-1-16,-5-5 2 0,0-1 2 15,3 1 1-15,-3-5-1 0,0-5 1 0,5-3 0 16,-5-1-1-16,6-4 1 0,0-4-1 15,1-10-1-15,6 1 0 0,0-2 0 16,6 2-1-16,-3-2-1 0,2 2 1 16,0 1-1-16,-2 4 1 0,-5 5 1 15,2 3 0-15,-7 5 2 0,0 0 0 16,-6 7 2-16,5 2 0 0,-5 3 0 0,0 3 0 16,0 1-1-16,0 1 0 15,0 4-1-15,0-4-2 0,0 4 1 0,0 0-2 16,0 0 1-16,0 0-2 0,0 0-1 15,0 4 1-15,0 1 0 0,0 1-1 16,0 4 1-16,0 2 1 0,-5 3 0 16,5 1 2-16,0 3 0 0,0-2 1 15,-5 5 2-15,5-3 0 0,0 1 2 16,-2 0 1-16,2 1 0 0,0 1 0 0,-5 3 1 16,5 3-1-16,-4 4-1 0,0 1-1 15,4 1 0-15,-6 2-1 0,6 1-1 16,-5-4-1-16,5-1-1 0,0-2-1 15,-4-1-1-15,4-3-2 0,0-2 0 16,0 0-1-16,0-2-2 0,0 0-1 16,0 1-6-16,0-1-17 0,-4-3-68 15,-2 0-77-15,-1-1-188 0</inkml:trace>
  <inkml:trace contextRef="#ctx0" brushRef="#br0" timeOffset="7110.51">4900 12169 262 0,'-5'0'90'0,"0"0"-1"16,5-5 1-16,-2 1-2 0,2-1-84 0,0-1-3 16,2-2-1-16,-2-3-2 0,5 0 1 15,-5 1 0-15,3-5 1 0,-3 3 0 16,5-4-1-16,0 1 1 0,1 1 0 16,1-4 0-16,1 4 0 0,4-3 2 15,-3 2 1-15,1 1 3 0,0-1 3 16,0 3 2-16,-3-1 2 0,5 0 0 15,-2 3-1-15,0-2-1 0,2 0-2 16,0 0-3-16,2 1-1 0,-3 0-3 16,3 2-1-16,0 2-1 0,-4 2-1 0,1 2 0 15,-4 3-1-15,0 0 0 0,-1 0 1 16,-1 8 0-16,2 1 0 0,-4 6 1 16,1 0 0-16,-4 3 0 0,6 3 1 15,-6 0 0-15,6 0-1 0,-6 1 0 16,0-2 0-16,0 3 0 0,0 0 0 15,0 1 0-15,-5-2 0 0,3 3 0 16,-3-1 1-16,-1-2 0 0,-2 0 0 0,1 0 1 16,0-1 0-16,-3 0 1 0,1-2-1 15,-3 1 0-15,3 4 0 0,-2 0-1 16,2-2 0-16,-2 2-1 0,-1-2-1 16,-1 0 1-16,1 0 0 0,-1-4-1 15,-1-3 1-15,0-1 1 0,-4-1 0 16,4-4 0-16,-4 1 0 0,1-3-1 15,3-2 1-15,-1 0-1 0,8 4 1 16,-6-9-1-16,1 6 0 0,2-2 0 0,-1-4 1 16,-1 3-1-16,3-3 0 0,-2 0 0 15,4 0 0-15,1 0 0 0,0 0-1 16,6 0-1-16,-2 0 1 0,2 0-1 16,0 0 1-16,5 0 0 0,-1 0 0 15,4 0 0-15,1-3 2 0,0 3 0 16,2-4 1-16,-3 4-1 0,5 0 1 15,-1 0 0-15,1 4-1 0,1 0 1 0,1 1 0 16,2 1-1-16,3 1 0 0,-3 0 0 16,1 0 1-16,-1 1-1 0,2-3 0 15,0 4 0-15,-1-6 0 0,-2 2-1 16,3-5 1-16,1 5-2 0,2-5-1 16,0 0-4-16,1 0-5 0,5-5-10 15,1-3-87-15,7-9-85 0,-2-12-217 16</inkml:trace>
  <inkml:trace contextRef="#ctx0" brushRef="#br0" timeOffset="9463.31">12364 11480 447 0,'-8'6'103'16,"3"-6"-1"-16,-1 0-60 0,6 4-35 16,0-4-8-16,0 7-5 0,4-7-4 15,1 5 0-15,-5-1 1 0,7 1 2 16,-4-5 4-16,1 6 3 0,0-6 2 0,2 5 2 15,-2-1 0-15,2-1 1 0,2 1-1 16,3 1-1-16,1-1 0 0,2 0 0 16,-1-4 0-16,3 3 0 0,-3-3 2 15,0 4 1-15,3-4 1 0,0 4 0 16,-1-4 0-16,6 0 0 0,-1 3-2 16,3-3-1-16,0 0-1 0,2 0-3 15,-1 0 0-15,4 0-2 0,1 0 1 0,0 0-1 16,-1 0 0-16,1 0 1 15,0 0 0-15,0-3 0 0,1 3 2 16,-1 0-1-16,-3-4 1 0,3 4 0 0,-2 0-1 16,2-5 0-16,-4 5 1 0,2 0-1 15,2 0 0-15,0 0 0 0,1 0-1 16,2-5 1-16,1 5 0 0,3-3 0 16,3 0 0-16,3-1 0 0,1-3 0 15,2-1 0-15,1 0 0 0,-2-1 0 0,-3 1 0 16,-1 0 1-16,-3-1 0 0,-2 4 0 15,0-1 0-15,-2 2 0 0,-1-1 1 16,2 3 1-16,-2 2-1 0,1-6 1 16,0 6 0-16,1-6-1 0,0 6 1 15,1-6-1-15,0 2-1 0,-1 1 0 16,2-3 0-16,0 2 0 0,-1 0-1 16,2 0 0-16,0 0 1 0,2 1 1 15,-2 3 0-15,1-4 1 0,1 4 0 16,-2 0 0-16,-1-3 1 0,0 3-1 0,-3 0 0 15,1 0-1-15,-2 0 0 0,-2 0 0 16,0 0 0-16,0 0 0 0,4 0 1 16,-2 0 0-16,-1 0 0 0,5 0 0 15,0 0-1-15,-3 3 0 0,2-3 0 16,-1 0-1-16,0 0 0 0,1 0-1 16,-2 0 1-16,-3-3 0 0,2 3 1 0,0-5 0 15,0 5 1-15,-2-6 0 0,3 1 1 16,2 5-1-16,-1-5 0 0,1 5-1 15,0-3 0-15,0 3-2 0,2-5 1 16,-5 1-1-16,2 0 0 0,1 4 0 16,-3-8 0-16,3 4 1 0,-2 0-1 15,1 1 0-15,5 3 0 0,-4-5 1 16,-2 5 0-16,-1-6 0 0,1 6 1 16,1 0-1-16,-5 0 1 0,1 0-1 0,-3 0 0 15,0 5 0-15,1-3-1 0,-5-2 0 16,-2 7 1-16,0-3-2 0,-1 2 1 15,-4 0-1-15,-1 1 1 0,-4-2-1 16,-3 2 1-16,1-3-1 0,-3 1 0 16,-3 0-1-16,-3 0-1 0,2 1-4 15,-2 1-4-15,0 0-4 0,0 0-7 16,0-1-6-16,0 2-23 0,-5-3-68 16,1 1-81-16,-5-6-193 0</inkml:trace>
  <inkml:trace contextRef="#ctx0" brushRef="#br0" timeOffset="10374.94">15974 10769 352 0,'0'4'84'0,"0"-1"1"16,0-3-47-16,0 8-19 0,6-3-4 16,-1 2-3-16,1-1-2 0,-2 0-2 15,1 2 0-15,1 0 0 0,3 0-1 16,-4 0 3-16,3 0 0 0,2 0 2 15,2-1 1-15,-1 1 0 0,5-2 0 16,-2-1 0-16,2 2-3 0,0-4-1 16,3 4-2-16,-1 0-2 0,2 1-1 0,1 0-1 15,-1 0-2-15,5 2 0 0,1 0-1 16,0 0 0-16,1-1 1 0,1-1-1 16,1 1 0-16,3 1 0 0,1-2 0 15,0 2 0-15,0-1 0 0,2 0 0 16,-4 1 1-16,3-1-1 0,-7 1 0 15,1 1 0-15,-2 0 0 0,-2-1 0 0,2 2 0 16,-4-1 1-16,3-1-1 0,2 0 0 16,-1 0 0-16,0-2 0 0,-2 2 0 15,-2-3 0-15,-1 1 0 0,1-1 0 16,-5-1 0-16,-2-1 0 0,-2 0 0 16,0-1 0-16,-6 0 0 0,-1-4 1 15,-2 7-1-15,-4-7 0 0,0 5 1 16,0-5 0-16,0 4 0 0,0-4 0 15,0 3 1-15,0-3 0 0,0 0 0 16,-4 4 0-16,1-4-1 0,-2 6 0 16,0-2 1-16,-5 1-2 0,0 0 1 15,1-3-1-15,-4 4 0 0,1-1-1 0,-3 1 1 16,-2 1 0-16,-1 0 0 0,-1 1 1 16,-3 2-1-16,1-1 1 0,-4 2 0 15,-1 1 0-15,1 3-1 0,-2 1 1 16,-3 1-1-16,-5 2 0 0,-4 1 0 0,0 0 0 15,0 2 0-15,-2-2-1 0,-1-1 1 16,0 0 0-16,3 0 0 0,3-1 0 16,0-1 0-16,1-1 1 0,2 0 0 15,1 0-1-15,2-1 1 0,1 0 0 16,3-2-1-16,0-1 0 0,2 2-1 16,3 2-2-16,-1-3-3 0,0 3-4 15,0-1-7-15,3 2-29 0,-4-3-67 16,0 1-86-16,0-6-204 0</inkml:trace>
  <inkml:trace contextRef="#ctx0" brushRef="#br0" timeOffset="13116.19">11996 12649 483 0,'-8'0'103'16,"4"0"1"-16,-2 0-84 0,6 0-10 0,0 0-8 16,0 0-3-16,0 0 0 0,0 0 1 15,0 0 2-15,0 0 3 0,0 0 2 16,0 0 1-16,-4 0 0 0,4 0 0 15,0 0-1-15,0 0-2 0,0 0-2 16,0 2-1-16,0-2-1 0,8 0 3 16,0 0 1-16,0 0 2 0,1 0 1 0,4 0 2 15,0 0 2-15,3 0-1 16,0-2-1-16,1 2-1 0,-1-5-2 0,3 0-2 16,1 3-1-16,0-4-2 0,3 1-2 15,0 1 0-15,5-1-2 0,2 0 1 16,-1 1 0-16,0-1-1 0,3 1 1 15,-2 1-1-15,0 0 1 0,-1-2 1 16,0 1-1-16,-2 4 1 0,-2-4 0 16,-2 4 0-16,-3 0 0 0,-1 0 0 15,-6 0-1-15,-3 0 1 0,0 3-1 0,-4-3 0 16,-2 6 0-16,1-1-3 0,-2 0-5 16,0 1-5-16,1 1-7 0,-4-1-10 15,6 1-11-15,-6-2-79 0,4-1-85 16,-4 1-201-16</inkml:trace>
  <inkml:trace contextRef="#ctx0" brushRef="#br0" timeOffset="13966.92">13231 12925 215 0,'-5'0'44'16,"-4"0"0"-16,3-4-34 0,0-2-2 15,-1 1 9-15,0-2 12 0,-2-2 7 16,1-2 5-16,-1 2 4 0,0-1 2 15,1 0-4-15,-1-1-10 0,3-2-7 16,-1 1-6-16,3-2-4 0,-1-3-2 0,5-2-4 16,0-3-1-16,0-3-2 0,0-3-1 15,3-2-2-15,3-2-2 0,1 0 0 16,2-3-2-16,0-4 0 0,3 1-1 16,-1-5 0-16,-1 1 0 0,3-1 0 15,-2 2 1-15,3-1 0 0,-2 5 0 16,0 2 1-16,-1-1 1 0,1 4-1 0,-3 1 1 15,0 2 0-15,-1 3 0 0,-2-1 0 16,-2 5 0-16,-1 2 0 16,-3 3 0-16,7 0 0 0,-7 3-1 0,0 2 1 15,0 2-2-15,0 0 1 0,0 5 0 16,0 1-1-16,0 4 2 0,0-3 0 16,0 3 1-16,0 0 0 0,0 0 0 15,0 0 0-15,0 0 0 0,0 0 0 16,0 0 1-16,0 0-1 0,0 8 1 15,0 0 1-15,0 5 0 0,0 2 1 0,0 3-1 16,0 4-1-16,3 2 0 0,-3 1-1 16,3 0-1-16,-3 4-1 0,0 1-1 15,4 1 0-15,-4 1 1 0,0 3-1 16,0 1 0-16,0 3 0 0,3 2 0 16,1 2 0-16,-4 3 0 0,5 0 1 15,-5-1-1-15,0-1 0 0,0-2 1 16,-3-2-1-16,3 0 1 0,-7-1 0 0,4-3 1 15,3 0 1-15,0 2 0 16,-3-3 1-16,3-1-1 0,0 0 0 0,0-2-2 16,3 0-2-16,-3-5-3 0,6 3-3 15,-2-6-3-15,0 0-4 0,2-4-5 16,-3-2-7-16,4-3-44 0,-1-3-46 16,0-5-80-16,1-2-182 0</inkml:trace>
  <inkml:trace contextRef="#ctx0" brushRef="#br0" timeOffset="15054.37">14165 12726 533 0,'-11'0'112'0,"4"5"-1"0,1-5-95 15,0 0-15-15,6 0-8 0,0 0-2 16,0 0-2-16,0 0 0 0,0 0 2 16,0 0 3-16,0 0 2 0,-3 0 3 15,3 0 1-15,0 0 2 0,0-5-1 16,0 5 0-16,3 0 1 0,-3 0 0 15,7 0 3-15,1-4 0 0,2 4 1 16,1-3 2-16,2-2 0 0,1 5 1 16,3-5 0-16,1 5-2 0,2-4-1 15,2 4-1-15,4 0 0 0,2-4-3 0,2 4 0 16,3 0 0-16,0-4-1 0,2 4 0 16,-3-4-1-16,0 4 0 0,-2-6 0 15,-3 6 1-15,-3-5-1 0,-3 5-1 16,-5-4 1-16,1 4 0 0,-4 0 0 15,0 0-1-15,-4 0-2 0,0 0-3 16,0 0-3-16,-1 0-7 0,-2 0-9 0,1 0-43 16,0 0-45-16,-1-9-80 0,-2-1-177 15</inkml:trace>
  <inkml:trace contextRef="#ctx0" brushRef="#br0" timeOffset="15969.95">15158 12390 473 0,'-6'0'104'0,"0"0"-3"16,0-5-71-16,0 2-34 0,-2-2-12 15,1-1-7-15,-3 3-3 0,2-6 0 16,-2 4 4-16,3-3 5 0,-2 1 8 15,-1 0 8-15,3 1 10 0,1 2 7 0,-2-3 5 16,2 2 4-16,3-2 1 0,0 0 1 16,3 0-2-16,-4 0-2 0,4-2-3 15,0 0-4-15,4 0-4 0,-4 1-3 16,6-2-3-16,0 1-2 0,4-1-2 16,-1 1-1-16,3 1-1 0,0-1-1 15,0 1-1-15,2 0 0 0,-3 1 0 16,2 0-1-16,-1 2 1 0,-3 1-1 0,2 0 2 15,-2 4 0-15,1-3 1 0,2 3 0 16,2 0 0-16,3 0 0 0,-1 0-1 16,2 4 1-16,-1-4-1 0,0 8-1 15,3-4 1-15,-4 4 0 0,0-1 0 16,0 3 0-16,-1 0 1 0,-1 5 0 16,-3-1 0-16,-2 4 1 0,-2 2 1 15,-1 3-1-15,-3 4 1 0,-3 1 0 0,0 1 0 16,0 2 0-16,-7 3 0 0,1-1 0 15,-5-1 0-15,-3 2-1 0,-4-3 0 16,0 4 0-16,0-2 0 0,-3 1-1 16,1-2 1-16,0 0 0 0,2-2-1 15,2-3 1-15,2 2 0 0,0-3 1 16,-1-4 1-16,1-1 0 0,1 0 1 16,0-2 1-16,0 0-1 0,-1-3 1 15,2-2-2-15,2-1-1 0,1-2 0 0,2 1-1 16,-1-3-1-16,4-2-1 0,4-3 1 15,-3 0-2-15,3-4 1 0,0 5-2 16,0-5 0-16,0 0 1 0,3 0 0 16,-3-5 0-16,9 5 1 0,-2 0 0 15,3 0 2-15,0-5 0 0,2 5 1 16,-2-7-1-16,5 7 0 0,-4-7 0 16,2 2 0-16,0 1 0 0,0 0 0 0,-2 0-1 15,5 4 0-15,0-6 0 16,0 6 0-16,0-4 0 0,3 4 0 0,-2 0-1 15,-2 0 1-15,0 6 0 0,-2-6 0 16,-1 4 1-16,0-4-1 0,-2 8 1 16,-3-4 0-16,2 3 0 0,-1 0 1 15,-2 1-1-15,1 2 1 0,3-1-2 16,0 0-5-16,2 0-7 0,2-5-13 16,1-4-95-16,-1 0-98 0,1-12-243 0</inkml:trace>
  <inkml:trace contextRef="#ctx0" brushRef="#br0" timeOffset="16960.02">16289 12726 392 0,'-16'7'85'0,"-2"0"0"0,2-1-64 15,0 0-14-15,6-6-5 0,-1 6-2 16,1-6 0-16,-1 0 0 0,1 0 1 16,-3-5 1-16,3 1 2 0,-1-1 3 15,0 1 4-15,2 0 4 0,1 0 4 16,-2 4 2-16,4-6 1 0,2 6 0 15,-1-4-2-15,5 4-4 0,-4 0-4 16,4-5-4-16,0 5-3 0,0-5-1 0,0 2 0 16,4-2 0-16,2 1 1 0,1-3 1 15,2 2 0-15,4 0-1 0,-2 2-1 16,4 3-1-16,1 0-1 0,1 0 0 16,2 0-1-16,-2 3 0 0,3 1 0 15,1-1 0-15,1 2 0 0,4 0 0 16,1-1 0-16,1 1-1 0,3 0-1 15,1-2-1-15,0-3-1 0,-1 5-1 16,-1-5-1-16,0 0 0 0,-4 4 1 16,-4-4 0-16,-5 0 1 0,-1 0 2 0,-2 0-2 15,-2 0-1-15,0 0-6 0,-1 0-9 16,3-4-36-16,-1 1-59 0,-2-4-84 16,1-1-196-16</inkml:trace>
  <inkml:trace contextRef="#ctx0" brushRef="#br0" timeOffset="17942.62">17022 12228 478 0,'0'0'111'0,"0"0"0"16,0 0-50-16,0 0-51 0,0 0-12 15,0 0-6-15,5-4-1 0,-5 4 1 16,6 0 1-16,-1 0 3 0,0 0 4 16,6 0 3-16,0 0 4 0,4 0 2 15,2 6 2-15,3-3 0 0,1 1 0 0,-1 2 0 16,0-2-1-16,0 1-1 0,-3 2 0 15,-2-2 1-15,-2 0-1 0,-1 2 2 16,-2-1-1-16,0 1-1 0,-4 0-1 16,0 2-2-16,-2 3-2 0,-4 3-1 15,0 3-1-15,-4 0-2 0,0 2-1 16,-4 1 0-16,-3 1-1 0,-2-3-1 16,0 1 1-16,3 2-1 0,-8-3 1 15,0 0 0-15,-1-2 1 0,-2-2-1 0,1-2 1 16,3-1-1-16,-5-6-1 0,9 2 1 15,0-2-1-15,2-6-1 0,2 6 0 16,3-6 0-16,6 4 0 0,-5-4 0 16,5 0 0-16,0 0 0 0,5 0 1 15,2 0 1-15,5-7 1 0,1 2 0 16,7-2 0-16,4 0 2 0,2-2-1 16,1 1 0-16,1 0 0 0,-1-1 0 0,2 3 0 15,-3-1 1-15,-1 1-1 0,1 1 0 16,-3 0 1-16,3 1 0 0,-3 4 0 15,-1-5 0-15,4 5 0 0,-2 0 0 16,-4 0-1-16,-1 0 0 0,-1 0 0 16,-2 0 0-16,-2 6-1 0,-3-1 0 15,-3 0 0-15,3 3 1 0,-4-1-1 16,-1 3 0-16,-4 1 0 0,-2 0 1 16,5 3-1-16,-5 0 0 0,-7 3 1 0,0 2-1 15,-5 1 1-15,1 1 0 0,-5 4 1 16,-2-1-1-16,-1 0 0 0,2 3 1 15,-3-2-2-15,-3 1 1 0,1 0-3 16,-1 1-2-16,0 0-2 0,-3 0-4 16,0-1-6-16,-2 3-10 0,3-3-30 15,0 0-60-15,-1-3-80 0,-3-3-192 16</inkml:trace>
  <inkml:trace contextRef="#ctx0" brushRef="#br0" timeOffset="43676.18">4407 15516 396 0,'-8'0'94'0,"0"0"1"0,-1 0-56 16,2 0-19-16,7-4-8 0,-4 4-5 16,4 0-3-16,0-4-2 0,0 4-1 15,0 0-2-15,-3-4 1 0,3 4 1 16,0-5-1-16,-5 5 0 0,5 0-1 16,0-5 0-16,5 2 1 0,0-2-1 0,2-1 0 15,1 1 2-15,3-1 1 0,-2-1 2 16,3 0 1-16,-2 2 1 0,1 1 1 15,2 1 0-15,-1 3 1 0,2-5-2 16,3 5-1-16,4-4-1 0,0-1-1 16,8-1-1-16,3-5-1 0,6 1-1 15,4-1-1-15,3-1-1 0,1-1-2 16,1 4 0-16,-2 0 0 0,-3 5 0 16,-6 4 1-16,-2-3 1 0,2 3 1 15,-4 4 2-15,-1-4 1 0,-1 6 0 0,5-2 1 16,0 0-1-16,2 0 0 0,0-4 0 15,1 7-1-15,0-7-1 0,2 5 0 16,-6-1 0-16,-2 0 0 0,-2 0-1 16,-4 1 1-16,-6 1 0 0,-1 1 0 0,-6-1 0 15,0 0 1-15,-5 0-1 0,1 0 1 16,0-2 0-16,-4 0 0 0,-1 0 0 16,1-4-1-16,-5 3 0 0,3-3 1 15,-3 0 0-15,0 0 2 0,0 0 0 16,-3 0 1-16,-3 0 0 0,0 0 0 15,-2 0 0-15,-4 0-1 0,-1 0-1 16,-1-3-2-16,-4 3 0 0,-3-4 0 16,-4 4-1-16,-1-5 2 0,0 5-1 0,0-3 1 15,-3-2 0-15,0 5 1 0,-4-6-1 16,-2 3 1-16,-2-1 0 0,-1-1-1 16,1 1 1-16,-5 4-1 0,2-4 0 15,1 4 1-15,-6 0-1 0,6 4 2 16,-1 0 1-16,-1-4 0 0,2 3 0 15,2-3 1-15,-1 0 0 0,4-3 0 16,3-1 1-16,1 0-1 0,1-4-1 16,7 1 1-16,4-2 0 0,1 1 0 15,0 0-1-15,2-1-1 0,1 1 1 0,2 0 0 16,0 0-1-16,0-1 0 0,1 1-1 16,-1-1 0-16,0 1 0 0,1-1-2 15,1 2 0-15,-2 1-2 0,3-1-1 16,1 4 0-16,0 3-2 0,3-3-3 15,2 3-3-15,3 0-4 0,0 3-2 16,0 3-4-16,7-1-6 0,2 4-7 0,2-3-48 16,6 2-29-16,-3-1-68 0,4-2-157 15</inkml:trace>
  <inkml:trace contextRef="#ctx0" brushRef="#br0" timeOffset="45354.39">8468 15422 452 0,'-3'0'118'0,"3"-4"3"0,-4 4-40 15,4-3-47-15,-5 3-13 0,5-4-8 16,0 4-6-16,0-4-4 0,0 4-4 16,0-5 0-16,0 5-2 0,0-4 1 15,0 4 1-15,0 0 0 0,0-3 1 16,0 3 0-16,5-5 0 0,-2 5 0 16,1-7 0-16,5 2 0 0,2-2 0 0,1 2 1 15,4-1-1-15,0 1 0 0,1 1 1 16,0 1-1-16,5-1 0 0,2 1 1 15,7-4 0-15,2 0 0 0,5 0 0 16,2-2-1-16,2-3-1 0,-3-1-2 16,2 2-1-16,-3 2-1 0,-3 0 0 15,-2 2-1-15,-1-1 1 0,0 4 2 16,2 4 1-16,-2 0 1 0,0 0 2 0,3 0-1 16,2 0 1-16,-5 7-1 0,6-2 1 15,1 2-1-15,2 1 0 0,0-1-1 16,-1 0 0-16,-5 2 0 0,4-3 1 15,-9 0-1-15,-8-1 0 0,-1 1 1 16,-2-4 0-16,-10 2 1 0,1-4-1 16,-3 0 1-16,-1 6 0 15,-3-6 0-15,-3 0 0 0,3 0 0 0,-3 0 0 16,0 0 0-16,0 0 0 0,0 0-1 0,0 0 0 16,0 0-1-16,-6-3-1 0,0 3 0 15,-2 0 1-15,-3-5 0 0,0 5 1 16,-5-4 1-16,-1 4 1 0,-4-6 0 15,-5 6 0-15,-8-4-1 0,-1 4 0 16,-4 0-2-16,-4 0-1 0,-2 0-2 16,-1 4-1-16,1-1-1 0,5-3-1 15,1 4 0-15,-6-4 1 0,5 4 0 0,-3-4 3 16,5 0 0-16,0 0 2 0,-2 4 1 16,-6-4-1-16,-1 0-2 0,0 3 1 15,3-3 0-15,-3 0 0 0,2 5 1 16,2-5 0-16,7 0 2 0,4 0 1 15,1 0 1-15,4 0 0 0,4-3-2 16,6-2 0-16,-2-4 0 0,6 1-1 16,-1-1 0-16,2-1-1 0,1 1 1 15,-1 1 1-15,0 2-1 0,0 1 0 0,4-1 0 16,1 3 0-16,4-1-1 0,3 1-1 16,7-1-1-16,-1-2 1 0,8 2-1 15,1-1 1-15,2 0 1 0,2 2 0 16,1 3 1-16,5 0 0 0,1 0 1 15,1 5-1-15,3-1 1 0,6 3 0 16,12 0 0-16,3 4 0 0,4 0 0 16,-2 1-1-16,4 2-1 0,3 0 1 15,-2-1-1-15,-6 1 1 0,0 1-1 0,-3-1 0 16,7 1-1-16,-4-1-6 0,4 1 0 16,-1-1-100-16,-4-2-91 0,-5-7-233 15</inkml:trace>
  <inkml:trace contextRef="#ctx0" brushRef="#br0" timeOffset="53950.05">12751 15257 234 0,'-8'0'63'0,"1"0"3"0,0 0-25 15,0 0-12-15,2-5-10 0,1 5-5 0,1-5-3 16,3 1-1-16,-8 4-2 0,8-6 1 16,-6 2 0-16,3 1 3 0,0-1 1 15,-3 0 1-15,6 1 3 0,-6 0 1 16,3-2-1-16,-2 1-2 0,1 1-1 16,4-3-1-16,-8 1-1 0,4-1-2 15,-1 2-1-15,-2 0 0 0,2 0 0 16,-3 4 0-16,0-8-2 0,-4 8 0 0,2-5-2 15,-3 1 1-15,0 4-1 0,0 0 0 16,-1-3 1-16,0 3-1 0,2 0 0 16,-1 0 0-16,1 3-1 0,1-3-1 15,-1 0-1-15,2 5 0 0,-3-5 0 16,3 4-1-16,-2-4 0 0,2 5 1 16,3-5-1-16,-4 5 1 0,3-1-1 0,1-4 0 15,1 5 1-15,-1-5-1 0,1 4 0 16,0-4 0-16,2 5 0 0,1-5 0 15,-1 6-1-15,4-6 0 0,-5 6 0 16,5-6-1-16,0 3-1 0,0-3 0 16,0 3 0-16,0 2 0 0,0-5 0 15,5 7 0-15,-1-3 0 0,0 0 1 16,4 1 1-16,-1 0 0 0,0 0 0 16,5 0 0-16,0 0 1 0,0 3 0 15,1-2 0-15,2 1 0 0,-2-2 0 16,4 2 0-16,-1-2 0 0,3 2-1 15,1-2 1-15,-1 0 0 0,4-1-1 0,-2-1 0 16,0 2 1-16,-1 1-1 0,3-3 0 16,0 0 0-16,-3-3 0 0,5 7 1 15,2-7-1-15,2 0 1 0,0 0-1 16,3 0 1-16,1 0 0 0,0-4 0 16,3 0-1-16,-2 4 1 0,-3-4-1 0,2 4 0 15,-5-5 1-15,-1 5 0 0,1-4 0 16,-5 1 1-16,3-2 0 0,1-2 0 15,2-1 1-15,0-1-2 0,0 1 1 16,1-2-2-16,0-1-1 0,-1 3 1 16,0 2-1-16,-4 0 0 0,-1 1 0 15,-1 1 0-15,0 4 1 0,-4-7-1 16,-3 7 1-16,-3-4 0 0,-1 4 0 16,-4-3 0-16,-2 3 0 0,-6 0 1 0,6 0-1 15,-3 0 0-15,-3 0 0 0,0 0 0 16,0 0 1-16,5 0 0 15,-5 0 1-15,0 0 0 0,0 0 2 0,0 0 0 16,0 0 0-16,0 0 0 0,0 0-1 16,-5 0 0-16,1 0-1 0,-2 0-1 15,-3 0-1-15,-2 0 1 0,-1 0-1 16,-1 0 0-16,-3 0 0 0,1-3 1 0,-2 3 0 16,0 0-1-16,1 0 1 0,-4-5-1 15,2 5 0-15,-3 0 0 0,-4 0-1 16,1 5 1-16,0-5 0 0,0 4-1 15,-3 0 2-15,4-4-1 0,1 5 1 16,3-5 0-16,-1 0 0 0,4 0 1 16,-3 0-2-16,1-5 1 0,-1 5-2 15,-1 0 1-15,-3-4-1 0,2 4 1 16,-3 0-1-16,2 0 1 0,-1 0-1 0,3 0 2 16,0 0-1-16,1 0 0 0,3 0 1 15,-4 0-1-15,1 0 0 0,0 0 0 16,1 0 0-16,0 0 1 0,-1 0-1 15,2 0 1-15,-2 0 0 0,3 0 0 16,2 0 0-16,-2 0 0 0,3 0 0 16,0 0-1-16,-1 4 1 0,0-4-1 15,0 0 0-15,2 0 1 0,0 0-1 0,0-5 0 16,2 5 0-16,0-3 0 0,3 3-1 16,-1-6 1-16,0 6-1 0,-1-6 0 15,2 6 1-15,1-5-1 0,-1 5 1 16,0-5-1-16,1 5 2 0,0 0-1 15,6-4 0-15,-3 4 0 0,3 0-1 16,0-4 0-16,0 4 0 0,0 0 0 16,0 0-1-16,-4 0-1 0,4 0 1 15,0 0 0-15,0-4 0 0,0 4 0 0,0 0 1 16,0 0 0-16,0 0 0 0,0 0 0 16,0 0 0-16,0 0 0 0,0 0-1 15,0 0 0-15,0 0-1 0,0 0 0 16,0 0 1-16,0 0-1 0,6 0 1 15,-3 5 1-15,1-5 0 0,7 5 1 16,-2-5 0-16,0 6 0 0,4-6 0 16,1 3 1-16,2-3-1 0,1 0 0 0,-1 0 0 15,3 0 1-15,1-4 0 0,2 4-1 16,-2-7 1-16,0 4-1 0,2 3 1 16,4-5-1-16,-3 5 0 0,3-4 0 15,1 4 1-15,1-3-1 0,4 3 1 16,-3-5 1-16,-1 5-1 0,1-5 0 15,1 5 0-15,-4-7 0 0,-1 7 0 16,-3 0 0-16,0 0-1 0,-4 0-1 0,0 0-1 16,-3 0-3-16,-1 5-5 0,0 0-6 15,-3 2-9-15,3 1-92 0,-3-1-89 16,2-2-227-16</inkml:trace>
  <inkml:trace contextRef="#ctx0" brushRef="#br0" timeOffset="55822.02">16428 15386 425 0,'0'4'102'16,"0"-4"-2"-16,0 0-46 0,0 0-40 0,3 0-12 16,-3 0-7-16,4 0-1 0,-4-4 1 15,4 4 0-15,-4 0 2 0,4-6 2 16,-4 6 2-16,0 0 3 0,0 0 1 15,0 0 2-15,0 0 1 0,0 0 0 16,0 0 2-16,0 0 1 0,0 0-1 16,0 0 1-16,4-2-1 0,-4 2 0 15,2-4-1-15,3 4-2 0,1-5-1 0,0-1-2 16,2 3-1-16,1 0-1 0,1-3-1 16,2 3 0-16,-1-1-1 0,3 1 1 15,2 3-1-15,6-4 0 0,-3 4 0 16,3-5 0-16,0 5 0 0,4-4-1 15,-1 4-1-15,2-5 0 0,-1-1 0 16,5 0-1-16,3 0 1 0,3 1 0 16,-2-1 0-16,2 0 1 0,-3 2 0 15,-1 4 1-15,3 0 0 0,-1 0 1 16,-3 4 0-16,0-4 1 0,0 7-1 0,-2-3 1 16,1-4 0-16,-1 5 0 0,-2-5-1 15,-1 4-1-15,4-4 1 0,-2 0-1 16,-1 3 0-16,-2-3 0 0,-4 5 0 15,2-1 0-15,-5-4 0 0,-2 5 1 16,-1-2 0-16,-5-3-1 0,1 4 1 16,-1-4 1-16,-4 0-2 0,1 4 1 0,-5-4 0 15,-3 0-1-15,4 0 1 0,-4 0 0 16,0 0 0-16,0 4 0 0,0-4 0 16,-5 0 0-16,0 4-1 0,-4 0 0 15,-2 2-1-15,-2 2-1 0,-3-1 1 16,1-1 0-16,-4 2-1 0,0-3 1 15,-1 1-1-15,-1-2 1 0,-3 0 0 16,2 0-1-16,-2-1 1 0,-2 3 1 16,3-2-1-16,0 1 1 0,-1 1 0 15,1-1 0-15,-2 1 0 0,2-2 0 0,-5 0 0 16,2-4 0-16,-1 5-1 0,1-5 1 16,0 0-1-16,0 0 0 0,3 0 1 15,-1 0 0-15,-1 0 0 0,0 0 1 16,-1 0 0-16,1 0 1 0,2 0-1 15,-2 0 1-15,2 0 1 0,3 0-1 16,-1 0-1-16,1 0 0 0,-1-4 0 16,3 4-1-16,-2-4 2 0,0 4-1 15,-4-8 0-15,2 5-1 0,-2 0 1 0,0-3 0 16,1 2 0-16,-3-3-1 0,3-2-2 16,1-2 1-16,2-1-1 0,-2 2 0 15,0-3-1-15,3 1 0 0,-1 0 0 16,0 1 1-16,3 1 0 0,-3 3 1 15,6-5 0-15,0 2 2 0,1-1-1 16,0 2 2-16,6 0-1 0,0 2 0 16,1 0-1-16,0 2 0 0,1 0-1 0,5 2 0 15,-6-1 0-15,6 0-1 0,0 4 1 16,0-4 0-16,0-1 0 0,0 5 0 16,0-5 1-16,4 1 0 0,1-3-1 15,-5 0 1-15,11 3 0 0,0-3 0 16,1 1 0-16,2 0 1 0,1 1 0 15,4 1 1-15,1 0 1 0,-1 0-1 0,4 0 1 16,2 4 0-16,3-3 0 0,3 3-1 16,1-5 0-16,2 5 0 0,3-5 0 15,-2 1 0-15,1-2 0 0,-2 2 0 16,-1 0 0-16,0 0 1 0,-3 0 0 16,0 0 0-16,2 4 1 0,-1-5 0 15,-1 5 0-15,3 0 0 0,-3 0-2 16,4 0 1-16,2 0-2 0,-2 5 0 15,5-5-1-15,-2 4 0 0,-2 0 0 16,-1-4-1-16,-1 4 0 0,-3-4-3 0,-2 4-2 16,-4-4-5-16,1 6-3 0,-2-6-10 15,-2 8-47-15,-5-3-49 0,-1-5-83 16,-2 5-193-16</inkml:trace>
  <inkml:trace contextRef="#ctx0" brushRef="#br0" timeOffset="108350.26">22429 14609 474 0,'0'5'92'16,"0"-5"-1"-16,0 4-68 0,0-4-69 16,0 0 49-16,0 0-3 0,0 0 2 15,0 0-1-15,-2 0 1 0,2 0 1 16,-5 0 0-16,5-4 2 0,-7 4 0 15,5-4-1-15,-2 4 1 0,1-5 0 16,-2 5 0-16,0-6 1 0,2 1-1 16,-2-2 2-16,-1-2 0 0,0 1 2 15,0-4 0-15,3 0 0 0,-3-1 0 0,0-3 0 16,1-1-2-16,2 1-1 0,-1-3-1 16,4-2-2-16,-5-3 0 0,5 0-2 15,0 1-1-15,0-3 0 0,6 0-1 16,-2-1 0-16,-4 1 0 0,3 3 0 15,2-3 0-15,1 2 0 0,-4-3 2 16,3 0 0-16,-2 1 0 0,1-5 1 16,1-1-1-16,0-4 0 0,3 2-1 0,0-5-2 15,2 0-1-15,1-2-2 0,6 0 0 16,1 3 0-16,-2 1 1 0,2 4-1 16,-4 3 2-16,3 1 1 0,-3 6 2 15,-2 0 0-15,-2 3 2 0,2 2 0 16,-5-2 0-16,3 3 0 0,-2 3 0 15,-1-1-1-15,-2 6 0 0,-2 1-1 16,-3 2 0-16,4 6 0 0,-4-3-1 0,0 3 1 16,0 0-1-16,0 4 1 0,2 4 0 15,-2 2 1-15,0 3 0 0,5 5 0 16,-5 1 0-16,2 5 1 0,-2-2-1 16,0 3 0-16,7 1 0 0,-7-2 0 15,4 5 0-15,-4-4-1 0,2 2 1 16,-2 2 1-16,5 2 0 0,-5 2 1 15,0 1 0-15,2-2 0 0,-2 3 1 0,6-2-1 16,-6-2 0-16,6 0 0 0,-2-1-1 16,-1-1-1-16,3 0 0 0,-1-1 0 15,0-2 0-15,-2 2 0 0,2 0 0 16,1-3-1-16,0 0 1 0,-3 3 0 16,3 1-1-16,1 3 1 0,3-2-1 15,-2 2 0-15,0 3 0 0,-2-4 0 16,5-2 1-16,-4 0-1 0,0-3-1 15,-1 1 1-15,0-3 0 0,-3-1 0 0,1-1 1 16,1 0-1-16,-5-2-1 0,3-1 1 16,-3-5-2-16,7-1 0 0,-3-2-2 15,2-4-1-15,-3-2-1 0,3 0 1 16,-1-5-2-16,0 0-4 0,-2 0-6 16,3 0-42-16,-6-8-50 0,2-3-81 15,-2 0-191-15</inkml:trace>
  <inkml:trace contextRef="#ctx0" brushRef="#br0" timeOffset="109652.32">23235 14287 330 0,'0'0'82'16,"0"0"-1"-16,0 0-31 0,0 0-32 16,0 0-11-16,0 0-5 0,0 0-2 15,0 0 1-15,0 0 1 0,0 0 1 16,0-3 4-16,0 3 3 0,0-5 2 0,5 1 3 16,-5-4 2-16,3 0 1 15,2-1 0-15,-5-1 1 0,7-3-1 0,-3 2-1 16,-2-1-2-16,4-1 1 0,0-1-2 15,-4-3-2-15,4-2-1 0,-1 0-3 16,0-2-1-16,-2-3-2 0,3 0-1 16,-1-4-2-16,1-2 0 0,0-2-2 15,1-2 0-15,1 0 1 0,-1-2-1 0,0-1 0 16,4 3 0-16,-2 1 0 0,1 3 0 16,-2 1 0-16,3 4 0 0,-3 1 0 15,-1 3 1-15,0 2-1 0,0-3 0 16,0 3 0-16,-2-1 0 0,1 0 0 15,-4 2 0-15,5-2 0 0,-3-1 0 16,1 5-1-16,-2 0 1 0,1 4 0 16,-4 3 0-16,6 1-1 0,-6 3 1 15,3 0 1-15,-3 5 1 0,0-4-1 0,0 4 0 16,0 0 0-16,0 0 0 0,0 0-1 16,0 0-1-16,5 5 0 0,-5-1 0 15,5 1 0-15,-5 2 0 0,4 1 1 16,1 4 0-16,-1 1 0 0,-1 3 1 15,1-1 0-15,-4 4 1 0,7 0 1 16,-5 0 0-16,-2 3 1 0,7-1 0 16,-7 2 0-16,6-1-1 0,-2 2 0 15,-2 0 0-15,-2 2-2 0,8 1 0 0,-3 2-1 16,-1 1 1-16,-1 1-1 0,1 1 0 16,-2 3 1-16,4-3 0 0,0 2 1 15,-4-3 1-15,4-2 1 0,1 0 0 16,-1 1 2-16,0-2 1 0,2-1-1 15,-2 1 2-15,1-3-1 0,-1 2 0 16,1-1-1-16,-1-2 0 0,0 1-2 16,-1 0 0-16,3 5-2 0,-1-3 0 0,-1 0-1 15,1-3 0-15,-1 2 0 0,1-1-1 16,0-4 1-16,-7-6 0 0,9 2 0 16,-6-4 2-16,-3-2 0 0,6-1 0 15,-6-1 0-15,6-2-1 0,-6-1-4 16,6-1-4-16,-4-1-7 0,4-1-8 15,-1-3-10-15,-3 4 13 0,3-4-119 16,-5 0-102-16,0-6-253 0</inkml:trace>
  <inkml:trace contextRef="#ctx0" brushRef="#br0" timeOffset="111342.79">24439 13671 376 0,'-6'-4'102'16,"0"0"1"-16,3 0 0 0,-3 0-82 15,1 1-13-15,5-1-4 0,-7 4-3 16,2-7 0-16,3 7-1 0,-3-2 1 16,-2 2 2-16,1 0 1 0,-1 0 2 0,1-4 2 15,-3 4 2-15,1 0 0 0,-2 0 2 16,2 0 0-16,-4 4-1 0,0-4 0 15,2 4 0-15,-1 0-2 0,-2 0-1 16,-1 0-1-16,2 1-3 0,-2 2 0 16,1 1-2-16,-1 0-1 0,1 0 0 15,1 2-1-15,-1 4 0 0,2 1 0 16,2 2 0-16,-2 2 0 0,3 6-1 0,2 2 1 16,1 3 0-16,-2-1 0 15,7 2-1-15,-3 0 1 0,3 1 0 0,0-3 0 16,0-1 0-16,0 1 1 0,0-2 0 15,3 1-1-15,1-1 1 0,3-2 0 16,2-1 0-16,2 2-1 0,3-2 0 16,0-2 0-16,5 0 0 0,1 0 0 15,-1 3-1-15,1-2 0 0,0-1 0 0,-1 0 0 16,1-1 0-16,-1-1 0 0,1-3 0 16,0-3 1-16,-1-3-1 0,4-3 0 15,-2-2 1-15,-1-6 0 0,4 0 0 16,-2 0 1-16,5-8 0 0,4-1 0 15,2-3 1-15,3-1-2 0,-1-1 0 16,-1-1 0-16,4 1-1 0,-5-1 0 16,-2 1-1-16,-4 1-1 0,-4 1 2 15,0-2 0-15,0 1 1 0,-2-4 0 0,-2 1 2 16,-3-1 0-16,3-1 1 0,-2 0 0 16,-1-1-1-16,-3-3 1 0,-1 5-1 15,-4-3-1-15,1-2 1 0,-6 1-1 16,-3 2-1-16,0-1 1 0,-6 1 1 15,-1-1-1-15,-6-1 2 0,-1-1 1 16,-5 1 1-16,0-2-1 0,-1 2 0 16,0-4 0-16,-1 5-2 0,1-1 0 15,0 2-1-15,-3-1 0 0,4-1-1 0,-1 3 0 16,1-2 0-16,0 3 1 0,-1 1-1 16,1 0-1-16,-2-1 0 0,-4 2 0 15,-1 2-1-15,0 1 0 0,4-2 1 16,-3 0-1-16,0 0 2 0,3 1-1 15,2 0 1-15,-2 0-1 0,2-2-1 16,1 3-2-16,-1-3-2 0,3 3-3 0,0 0-1 16,-2-2-2-16,5 2-2 0,-1 2 0 15,0 1 0-15,1 1-3 0,4 1-2 16,-3 1-6-16,3 2-42 0,2 2-46 16,-2 2-79-16,2-5-178 0</inkml:trace>
  <inkml:trace contextRef="#ctx0" brushRef="#br0" timeOffset="111812.54">24477 13377 462 0,'0'0'101'0,"0"0"-1"16,0 0-75-16,0 5-16 0,0-5-6 16,0 5-4-16,0 0 0 0,0 2-1 15,0 0 1-15,0 2 1 0,0-1 2 16,0 3 2-16,0 2 3 0,0-1 2 16,0 3 3-16,-5 0 3 0,5 1 0 15,-2 0 0-15,2 0 0 0,-5 1-3 16,5 1-1-16,-3 0-3 0,3 1-2 0,-6 3-1 15,1 0-1-15,0 0-1 16,5 4 0-16,-3-1 0 0,3 1-1 0,0 1-1 16,0 3 1-16,0 1-1 0,3 1 0 15,-3 0 0-15,7-2-1 0,-7 2 0 16,6-3 0-16,-1 1-1 0,0 0 1 16,-5 1-1-16,3-1-1 0,2-1 1 15,-5 1-1-15,6 0 1 0,-4-1 0 16,3-4-1-16,0 2-1 0,1-3-2 15,1 1 0-15,1-1-2 0,0-4-2 0,-2 2-1 16,4-1-2-16,-2-2 0 0,-1 0-4 16,0-3-5-16,0-1-54 0,0-3-37 15,3-3-77-15,-1-9-176 0</inkml:trace>
  <inkml:trace contextRef="#ctx0" brushRef="#br0" timeOffset="112759.57">25334 14468 521 0,'0'-7'119'0,"0"0"-1"0,0-1-74 16,0-4-33-16,3-2-10 0,-3-2-7 15,6-4-2-15,-6-2-2 0,6 1 1 16,-2-5-1-16,-1-2 5 0,4 0 4 15,-2 0 2-15,2-1 2 0,0-3 2 16,5-2 1-16,-4 0 1 0,4-4 1 16,1-1-1-16,-1-3 0 0,1-1-1 15,0-1 0-15,-1-1-1 0,1-1-1 16,0 3 0-16,0-3 0 0,-3 2 0 16,1 1-1-16,-2-2 0 0,2 1 0 0,-3-2-1 15,1 2 0-15,-1-2-1 0,0 0 0 16,-1 3-2-16,5 1-1 0,-4 1-1 15,3 2 0-15,-2 4-1 0,2 2 1 16,-4 3 0-16,0 6 1 0,0 3 1 16,-2 4 1-16,-3 6 1 0,-2 3 0 15,5 2 0-15,-5 6 0 0,5-4 0 16,-5 4-2-16,6 0 0 0,-3 8 0 0,4 1-1 16,2 1 1-16,-2 2 0 0,0 0 1 15,1 5 2-15,-1 0 1 0,0 3 2 16,-1 1 0-16,4 3 2 0,-6 4-1 15,1 2 0-15,1 0-1 0,0 5-1 16,0 0 0-16,-3 3-1 0,1-1 0 16,1 2 1-16,-1 0-1 0,1 1 1 15,-1-4 0-15,-4 3 0 0,4-3-1 0,-4 3 0 16,6-3 0-16,-6 1-1 0,4 4 0 16,-4-1 0-16,2 0 2 0,-2 3 1 15,0-6 2-15,0 4 2 0,0-2 0 16,0-5 1-16,0 0-2 0,5 1-1 15,-5-5-2-15,0 3-2 0,5-3-2 16,-5-1-1-16,3-3 0 0,2-2 0 16,-5 0 0-16,3-2 0 0,-3-2 0 15,5-3 0-15,-5 0 0 0,5-1 0 0,-5 0-1 16,5-3-2-16,-5-1-2 0,3-2-3 16,-3 0-2-16,4-1-3 0,-4-3-5 15,0-2-4-15,0 1-4 0,0-5-7 16,2 0 9-16,-2 0-107 0,0-10-96 15,6-2-240-15</inkml:trace>
  <inkml:trace contextRef="#ctx0" brushRef="#br0" timeOffset="113163.81">26456 14422 497 0,'-10'5'115'0,"-1"-5"3"15,3 0-81-15,-2 0-13 0,7 0-7 16,-2 0-5-16,5-7-6 0,-5 3-4 15,5-2-4-15,-6 1-5 0,6 5-5 16,0-5-11-16,-3-2-96 0,3 0-94 16,0-4-239-16</inkml:trace>
  <inkml:trace contextRef="#ctx0" brushRef="#br0" timeOffset="114547.81">27406 13372 449 0,'-13'-4'105'0,"5"4"4"16,-4-4-70-16,2 4-11 0,-2 0-4 15,0 0-5-15,-2 8-4 0,1-3-3 16,-1 2-2-16,-2 1-3 0,1 2-2 15,1 1-1-15,-3 2-2 0,2 1 0 16,-3 4-1-16,0 3 1 0,1 1 0 16,0 2 1-16,2 3 0 0,-3 1 2 15,4 1 1-15,-3 0 1 0,4 0 0 16,0 0 1-16,4 3 2 0,2 2-1 16,1 0-1-16,2 0-1 0,4 2-1 0,6 2-2 15,1-1-2-15,0 0-1 0,5-1-1 16,0-3 0-16,3 3 0 0,2-3-1 15,3-1 2-15,0-1-1 0,4-2 2 16,3-1 0-16,0-2 1 0,1-4 0 16,2 1 0-16,1-3 0 0,-1 0-2 15,2-3 0-15,1-2-2 0,3-1 0 16,-2-3-1-16,-1-5-1 0,4-1 1 16,-2-5 0-16,2 0 0 0,-3-7 2 0,3-3 0 15,-2 0 1-15,1-5-1 0,-6-3 1 16,1-4 0-16,-4-2-1 0,-2-3 0 15,-1 0-1-15,-3-3 0 0,-4-2 0 16,-2-1 1-16,-4 0-1 0,-2-1 2 16,-2 0 1-16,-3 0 0 0,-1 0 0 15,-3 1 0-15,5 1 0 0,-5-3-1 0,0-2-1 16,0 4-1-16,0 1 0 0,-5-2 0 16,-1 4 0-16,0-3 0 0,-3 5 1 15,-2 0 1-15,-2-3 1 0,-1-1 0 16,0 1 0-16,-4 2 1 0,-2-1-1 15,1 1 0-15,0 0-1 0,-1 3-1 16,-2 2 0-16,-3-3-1 0,0 1 0 16,-1 4-1-16,0-2 0 0,1 4 0 15,-1 1 0-15,0 0 0 0,0 3 0 0,3 3 0 16,1 2 2-16,1 0 0 0,0 3-1 16,2 4 0-16,-1 4-1 0,1 0-2 15,0 4-3-15,0 4-3 0,0 6-3 16,5 5-5-16,-2 3-3 0,0 2-3 15,3 5-2-15,0 3-3 0,5 0-1 16,-3 1-4-16,4-1-32 0,5-1-44 16,-2 0-73-16,4-3-169 0</inkml:trace>
  <inkml:trace contextRef="#ctx0" brushRef="#br0" timeOffset="115231.5">27723 12942 399 0,'-5'7'101'0,"2"-3"1"0,3 2-37 16,-4-1-41-16,4-1-11 0,-5 1-6 16,5 2-2-16,0 0-3 0,-3 0 1 0,-3-1 0 15,6 3 0-15,-6 3 1 0,0-2 0 16,-1 2 2-16,0 2 1 0,-4 1 0 16,4 0 2-16,-1 2 1 0,-1 4 2 15,0 1 0-15,2 2 1 0,-1 3-1 16,-3 2 1-16,2 3-2 0,-2 5 0 0,-2-1-1 15,4 3-3-15,-1-1 0 16,1 3-2-16,2 0-1 0,-2 0-2 0,1-2-1 16,2-1 0-16,0 1-1 0,2 0 0 15,-5-1 0-15,0 2-1 0,1 3 1 16,-2-3-1-16,-3 4 1 0,4-1 1 16,-2 0 1-16,-3 1 0 0,2-2 1 15,-1-1 0-15,1-1-1 0,0 0 0 16,2 0-1-16,-1 2-2 0,3-1 0 15,-4-2-1-15,4 2 0 0,-2-7 0 0,1 2 1 16,1-3 0-16,-2-7 1 0,4-2 2 16,-2-3 0-16,2-4 1 0,0-2 0 15,0-1 0-15,-1-4-1 0,5-2-3 16,-3-1-4-16,5-2-7 0,-3-1-8 16,3-4-10-16,0 0-16 0,7-8-84 15,1-1-95-15,0-6-220 0</inkml:trace>
  <inkml:trace contextRef="#ctx0" brushRef="#br0" timeOffset="117176.47">28575 13111 615 0,'-11'0'115'15,"-1"0"0"-15,3 0-93 0,-4-7-93 16,1 7 74-16,3 0-4 0,-3 0-1 0,-2 4 0 16,1-4-1-16,-4 7 1 0,4 1 2 15,-2-3 0-15,1 1 0 0,4 2 2 16,-5 0-1-16,1 4 1 0,-2 0 1 16,2 2 0-16,-2 1 1 0,-2 7 1 15,-5-2 0-15,6 4 2 0,-1 4 1 16,-2 0 1-16,0 4 0 0,3 1-1 15,1 2-1-15,3-1 0 0,-3 3-2 0,7-3-2 16,2 5-2-16,-1-1 0 0,3-1-1 16,5 3-1-16,-5 1 0 0,5 4-1 15,0 2 1-15,4-1-1 0,-1 0 1 16,4 0-1-16,5 0 1 0,1-1 1 16,4-3 1-16,0-3-1 0,6 2 1 15,-1-4-1-15,3 1 0 0,-1-2-1 16,-2-2 0-16,1-2-1 0,0-1 0 15,3-2-1-15,0-2 1 0,-1-5 0 16,2 0 1-16,-1-5 1 0,4-3 2 0,-2-6 0 16,-1-4 0-16,4-4 1 0,1 0-1 15,1-11 0-15,1-2-1 0,0-3-2 16,2-3 0-16,-3-5-1 0,-5-2 1 16,-3 0-1-16,0-4 1 0,-4-1 1 0,-2-3 0 15,-5-1 0-15,3-3 0 0,-4-1 1 16,-5-1 0-16,-1 0 1 0,0-2-1 15,-7 1 0-15,0-3 0 0,0 1 0 16,-3 4-1-16,-2 2-1 0,-1 0 1 16,0 5-1-16,-1 4 1 0,1 4 0 15,-7 5 2-15,3-2 0 0,-7 2 2 16,2 0-1-16,-4 0 1 0,-1-2-1 16,-3-1-3-16,-3-2 0 0,3 2-5 15,-6-2-3-15,2-2-2 0,-1 2-2 0,-2 1-2 16,2-1 1-16,-3 2-3 0,4 3 2 15,-3 0-2-15,3 2 0 0,0 0-4 16,2 0-3-16,2 2-32 0,0 1-54 16,4-1-78-16,2 0-181 0</inkml:trace>
  <inkml:trace contextRef="#ctx0" brushRef="#br0" timeOffset="117540.5">28667 13121 512 0,'0'29'132'0,"-7"0"-1"16,1 1-12-16,1 3-102 0,2 5-17 15,-3 1-5-15,0 0-5 0,-2 4-2 16,-3-1-1-16,-2-1 1 0,-1 3 1 16,-4-3 5-16,3-1 4 0,-4 3 5 15,1 0 3-15,-1 4 2 0,4 1 2 16,1-1 0-16,0-1 0 0,-1 2-2 16,6-2-2-16,-3-2-2 0,3-1 0 0,-1-2-2 15,1-1-1-15,-1-1-1 0,3-1 0 16,-1-2-2-16,3-2-2 0,2-1-5 15,3-3-4-15,0-2-9 0,3-6-11 16,2 0-41-16,3-3-55 0,3-6-87 16,3-4-194-16</inkml:trace>
  <inkml:trace contextRef="#ctx0" brushRef="#br0" timeOffset="118316.45">29448 14202 468 0,'13'-12'107'0,"0"-6"0"0,0 2-66 16,5-7-26-16,-3-2-8 0,-1-4-4 15,2-3-2-15,-2 1 0 0,-2-1 0 0,1-5 1 16,0 2 1-16,1-5 0 0,1 2 0 16,5 0 0-16,-1-3-1 0,1 2 1 15,3-1-2-15,-1 0 0 0,1 0 0 16,-2-2 0-16,-1 0 0 0,-3 0 2 15,-1 2 2-15,-3 1 1 0,1 5 2 16,-3 1 1-16,-3 5 0 0,3 1-1 0,-3 5-1 16,-1 1-1-16,-1 3-3 0,1 3-1 15,-2 1-1-15,-3 4 0 0,-2 0-1 16,6 2 0-16,-6 3 0 0,0-1 0 16,4 6-1-16,-4-5 1 15,0 5 1-15,0 0-1 0,0 0 1 0,0 0 0 16,0 8 0-16,0 0 0 0,0 3 1 15,0 2-1-15,-4 3 0 0,4 5 1 16,0 1 1-16,0 1-1 0,0 2 0 16,0 2 0-16,0 5 0 0,0-1 0 15,0 1 0-15,0 2 1 0,0 4 0 0,0-2 1 16,0 1 1-16,0 1-1 0,0 1 0 16,0 0 0-16,5 2-1 0,-5 5-1 15,6 0 0-15,0 2-2 0,-3 1 1 16,2-1-1-16,-5 1 0 0,6 2 0 15,-6-3 0-15,5-2 1 0,-5-3 0 16,3 1 0-16,-3-1-1 0,6-3-2 0,-1-4-6 16,-2-2-7-16,1-3-13 0,-2-5-47 15,-2-2-55-15,6-6-92 0,-6-4-204 16</inkml:trace>
  <inkml:trace contextRef="#ctx0" brushRef="#br0" timeOffset="122438.07">25359 12337 369 0,'0'4'80'0,"0"0"2"0,0-4-60 16,0 0-11-16,0 0-3 0,0 0 1 15,0 0 1-15,0 0 0 0,0 0 0 16,0 0 0-16,0 0 2 0,0 0-1 16,0 3 2-16,0-3 0 0,0 0 0 15,0 0 2-15,0 0 0 0,0 0-1 16,0-3-1-16,0 3-2 0,0-4-1 15,4 0-4-15,-4-3-1 0,0-1-2 0,5-4-1 16,-5 0 1-16,0-2 1 0,6 1 2 16,-1-1 1-16,-2 0 0 0,1 3-1 15,-2-3 0-15,4 0-1 0,-4-1-3 16,4-1-2-16,-6-2-3 0,6 0 0 16,0-3 1-16,-2-2 0 0,-1 1 0 0,-3-1 0 15,7 1 2-15,-7 1 0 0,4 2 1 16,-4-1 1-16,3 4-1 0,-3 1 1 15,4 1 0-15,-4-1 0 0,2 3 0 16,-2-1-1-16,6 0 0 0,-1 0-1 16,1 1-2-16,0-1-1 0,0 2 0 15,-2 2-1-15,2 1 0 0,-1 4-1 16,-3 4 1-16,-2-4 2 0,0 4 0 16,5 0 2-16,-5 0-1 0,0 0 2 15,0 0 0-15,0 3 0 0,0 4 0 0,0 3 0 16,0 2 0-16,0 5-1 0,0 2 1 15,2 4-1-15,-2 1 0 0,0 2 1 16,5-1-1-16,-5 1 0 0,0-1 0 16,5 3 1-16,-5-3 0 0,2 1 1 15,3 0-1-15,0-1 0 0,-1-2 1 16,5 0-1-16,-2-2 0 0,0 1-1 16,2 0 0-16,0 2 0 0,-2 1 0 15,-1 3 1-15,1 1-1 0,-3-1 0 0,1 0 1 16,0 2-1-16,-3-4 0 0,3-1 0 15,-5-4 0-15,7-2 1 0,-7-2-2 16,5 0-1-16,-5-4-3 0,3-2-6 16,-3-1-7-16,0 0 8 0,0-1-106 15,0-2-93-15,-3-2-233 0</inkml:trace>
  <inkml:trace contextRef="#ctx0" brushRef="#br0" timeOffset="123925.27">24107 12325 382 0,'0'-3'90'0,"-2"3"0"16,2 0-39-16,0 0-41 0,0 0-10 0,0 0-5 16,-4 0-1-16,4 0 0 0,0 0 1 15,0 0 4-15,0 0 3 0,0-4 6 16,0 4 2-16,0 0 2 0,0 0 0 16,0 0 0-16,0 0-3 0,0 0-2 15,5-7-4-15,-5 3-1 0,7-3-1 16,-1 0-1-16,0-3 0 0,1 0 1 15,1 1 0-15,4-1 2 0,-4 3 1 16,3-1 1-16,-2 1 2 0,3 0 0 16,-3 3 0-16,0 1 0 0,-2 3-1 0,0-6-1 15,-1 6-2-15,0-4-1 0,1 4 0 16,-2 0 0-16,1 0 0 0,0 0 0 16,1 0-1-16,1 0 0 0,-1 0-1 15,0 0-1-15,-1 6-1 0,2-2 0 16,-2 1 0-16,-1 2 0 0,0 0 1 15,-5 3 1-15,6 0 1 0,-6 0 0 0,3 2 1 16,-3-2-1-16,0 4 1 0,0 1-1 16,-6 2 0-16,6 2 0 0,-7 1-1 15,1 3 0-15,0 1 0 0,-2 1 0 16,-1-2 0-16,-2 1 0 0,-2 1 0 16,1-3-1-16,-2 0 1 0,1-2 0 15,0 0 0-15,-2-3 1 0,0-2-1 16,4 2 1-16,-2 0 0 0,0-3 0 0,1 1 0 15,0 0 0-15,0 3-1 16,0-2 0-16,3 0-1 0,-2-2-1 0,4-1 0 16,-1 2-2-16,0-6 1 0,3-1 1 15,-1-1-1-15,1-1 1 0,3-2 2 16,2-4 1-16,-5 5 1 0,5-5 0 16,0 0 1-16,0 0 0 0,0 0-1 15,0 0 1-15,0 0-1 0,5 0-1 16,0 0 0-16,1 0 0 0,2 0-1 0,5-5 0 15,-1 5 0-15,3-5 0 0,3 2 0 16,1-1 0-16,3-1 1 0,-2 2 0 16,6 3 0-16,-1-3 0 0,0-1 1 15,-3 4-1-15,2-5 1 0,-3 5-1 16,3-6 0-16,-4 2 0 0,1 0 0 16,3 1 0-16,-3-2 2 0,-1 1 1 15,0 0 0-15,-1 0 1 0,-5 1 1 0,4 3-1 16,-5-4 0-16,-1 4-2 15,0 0-2-15,-3 0-3 0,-2 0-3 0,-1 0-5 16,-1 0-5-16,-5 0-9 0,3 0-38 16,-3 4-52-16,0-4-80 0,-2-7-183 15</inkml:trace>
  <inkml:trace contextRef="#ctx0" brushRef="#br0" timeOffset="125067.33">23269 12356 357 0,'0'0'85'16,"0"0"3"-16,0 0-49 0,0 0-16 15,0 0-4-15,0 0-1 0,0 3 0 16,0-3-1-16,0 0-1 0,0 0-1 16,0 0-1-16,-4 0-2 0,4 4-3 15,0-4-4-15,-5 0 0 0,5 5-3 0,0-5 0 16,0 0-1-16,0 0 1 0,0 3 1 16,-5-3 1-16,5 4 0 0,0 1 2 15,-3 0 0-15,3 3 0 0,-5 0-1 16,5 1-1-16,-5 1-1 0,5-1-2 15,-3 1 0-15,3 0-1 0,0-1 0 16,0 1 0-16,0-2 0 0,0 1-1 16,0-1 1-16,3 0 0 0,-3 2 1 15,5-2-1-15,-5 1 0 0,6 0 0 16,-6-1-1-16,7 2-1 0,-3-1 0 0,-1-1-2 16,4 1 0-16,-2-2-2 0,1 1 1 15,0-2 0-15,-3-1 1 0,4-2 1 16,-3-3 1-16,-4 5 2 0,6-5 1 15,-6 0 0-15,3 0 2 0,-3 0-1 16,9-5 0-16,-6 0-1 0,5-1-2 16,1-2-2-16,-1 0-1 0,-1-1-2 0,5-1-1 15,-4 3 0-15,-1 1 1 0,4 0 1 16,-3 3 1-16,-1-1 2 0,-1 1 2 16,1 3 0-16,-1-5 3 0,-2 5 0 15,-1-3 1-15,2 3 1 0,-5 0 0 16,6 0 0-16,-6 0-2 0,7 3-1 15,-5-3 0-15,3 8-2 0,0-2 0 16,1 1 0-16,0 2 1 0,1 2 0 16,-3 0 2-16,2 1 1 0,0 1 2 0,-1 0 2 15,-3 1 2-15,4 1 2 0,-6-1 0 16,5 3-1-16,-5-3-1 0,6 4-1 16,-6 0-3-16,2 1-1 0,-2 0-2 15,0 0-1-15,0 0-1 0,0 2-1 16,-3-3 1-16,3 3 0 0,-5-3-1 15,0 1 1-15,-1 3-1 0,4-3 0 16,-3-2 0-16,2 0 0 0,-2 1-4 0,0-5-4 16,5 3-6-16,-6-7-11 0,6 0-97 15,-7-4-98-15,5-5-243 0</inkml:trace>
  <inkml:trace contextRef="#ctx0" brushRef="#br0" timeOffset="126272.93">22344 12417 361 0,'0'0'101'0,"0"0"1"16,-3 0-4-16,3 4-73 0,0-4-14 15,0 0-8-15,0 0-3 0,0 0-3 16,0 0 0-16,3 0 0 0,-3 0 1 16,6 0 1-16,-6 0 1 0,5 0 1 15,-5 4 1-15,3-4 2 0,-3 4 3 16,0-4 0-16,5 7 2 0,-5 0-1 0,4-2 1 15,-1 4-1-15,2 1-2 0,0-1-2 16,1 2-1-16,1-1-1 0,0 1 0 16,0 0 0-16,-1 0 0 0,2-1 1 15,-2 0-1-15,1-1 1 0,0 1-1 16,1-3 1-16,3 4-2 0,-3-2 0 16,5 2 0-16,-3-1 0 0,-1 0-1 0,4 2 0 15,-3 0 1-15,-2 0-1 0,4 1 0 16,-3-1 0-16,2 0 0 0,-2-3 0 15,2 2 0-15,-4-2 1 0,0-1-1 16,-2 1 1-16,-5 0 0 0,0 1 0 16,0 0 0-16,-6-1 1 0,-1 3-1 15,-3-1 0-15,2 0-1 0,-4-2-1 16,2 2-1-16,-2-2-1 0,0 3 0 16,0-2-1-16,-1 0 0 0,1-2-1 0,-2-1 1 15,2 1 2-15,2-5 0 0,-4 1 1 16,3-4 0-16,-2 0 1 0,1 0 0 15,0 0 0-15,-1-7 0 0,3 1-1 16,-3-1 1-16,1-3 0 0,1 0 0 16,1 0 0-16,0 1 0 0,3 1 1 15,0-2-1-15,1 3 1 0,6-2-1 16,-6 0 0-16,6-2 0 0,0-1 0 0,6-2 0 16,0 1 0-16,0-4 0 0,1 1 0 15,1-2 0-15,3 2 1 0,-2 0 1 16,3 1 1-16,2 2 1 0,-1-2 0 15,3-1 1-15,-2 2-1 0,1 0 0 16,-2-1-1-16,5-1-2 0,-6 0 0 16,3 1-1-16,-1 1 0 0,-2-2 0 15,1 1-1-15,-2 0 1 0,-1 0 0 0,0 2 0 16,-3 0 2-16,-1-4 1 0,0 0 0 16,-3 0 0-16,-3 0 0 0,6 2-1 15,-6-1 0-15,-6 1-3 0,3 3-3 16,-3 2-4-16,-4 1-8 0,1 2-34 15,-10-1-66-15,-2 8-87 0,-3-2-209 16</inkml:trace>
  <inkml:trace contextRef="#ctx0" brushRef="#br0" timeOffset="130255.62">26967 11834 300 0,'0'-15'78'0,"-5"5"3"0,5 1-19 0,-5 1-38 16,2 1-8-16,-1 0-1 0,-1 2-2 15,0 1-1-15,0-1-2 0,-2 5 0 16,0-3-2-16,-2 3 0 0,0 3-1 15,1 1-1-15,-3 0 1 0,-2 3 0 16,0 0 1-16,-2 4 0 0,-1 4 1 16,-1 2 0-16,-5 1-1 0,2 3-1 0,0 0 0 15,2 3-2-15,1-1-1 0,-2 0-2 16,2-2 0-16,3 2-1 0,1-1-1 16,2 0 0-16,0 2 0 0,2-2-1 15,2-1 1-15,5-1-1 0,2-1 1 16,-6-3-1-16,6-3 0 0,0-2 1 15,0-3-1-15,8-1 0 0,-1-3 1 16,4-4-2-16,1 6 1 0,-3-6-1 16,4 0 0-16,0-5 0 0,0 0 0 0,-1-2 0 15,0-3-1-15,0-4 0 0,2-2 0 16,0-2 0-16,1-2 0 0,1 2 0 16,0-1 0-16,-3 1-1 0,3 1 0 15,-6 1 0-15,2 0-2 0,-5 0 0 16,0 1 0-16,-1 0 1 0,-2 2 0 15,-4 0 3-15,0 1 0 0,0 0 2 0,0 1 1 16,-4 0 0-16,1-1-1 16,-2 2-1-16,-1-1-1 0,-1 1 0 0,-4 1 0 15,-2-1 1-15,0 2 0 0,-1 2 2 16,-5-1 0-16,4 1 2 0,-3 1-1 16,3-1 0-16,-2 2-2 0,2-3-1 15,-2 2-2-15,4-1-5 0,0 1-10 16,3 0-76-16,-2 5-74 0,1-6-192 15</inkml:trace>
  <inkml:trace contextRef="#ctx0" brushRef="#br0" timeOffset="131162.19">26936 12189 385 0,'0'0'88'0,"0"0"1"16,4 0-47-16,-4 0-33 0,0 0-7 15,4 0-1-15,-4 0-2 0,0 0 0 16,0 0 0-16,5 0 0 0,-5 0 3 16,0 3 2-16,0-3 3 0,0 4 2 0,2 1 2 15,-2-5 2-15,0 4 1 0,5 0 0 16,-5-4-1-16,4 7-1 0,-1-7-2 15,1 6 0-15,-2-3-3 0,4 2 1 16,-6-2-2-16,5 1 0 0,-2 3 0 16,-3 1 0-16,6 0 0 0,-6 1-1 15,5 3-2-15,-3 0 1 0,-2 2-2 16,7 1-1-16,-7 0 0 0,4 4-1 0,-4-2 1 16,0 0-1-16,2-1 0 0,-2-1 0 15,0-4 1-15,0 0-1 0,0-1-1 16,0 0-1-16,0-1-3 0,0-1-4 15,0 1-5-15,0-1-9 0,0 1-29 16,0-2-61-16,-3 1-80 0,-2-1-189 16</inkml:trace>
  <inkml:trace contextRef="#ctx0" brushRef="#br0" timeOffset="132222.41">27253 11830 466 0,'0'0'98'15,"0"0"1"-15,0 0-79 0,0 0-17 16,0 0-6-16,0-4-1 0,0 4-1 15,0 0 1-15,0 0 1 0,-4 0 1 16,4 0 2-16,0 0 3 0,0 0 2 0,-6 0 1 16,6 4 1-16,-3-4 2 0,3 7 1 15,0-4 0-15,0 4 0 16,-4-3-1-16,4 5 0 0,-3-2-1 0,3 1-1 16,-5 2-2-16,0-1 0 0,-1 1-1 15,0 2-2-15,-1 0 0 0,1 0 0 16,-1 0 0-16,1 0-1 0,-2 0 0 15,1-2 0-15,1 0 1 0,1-1 0 16,2-3-1-16,-2 1 1 0,5-3-1 16,0 0-1-16,0 0-1 0,0 0 0 0,5-4-1 15,-2 5 0-15,2-5 0 0,1 4-1 16,1-4 1-16,4 0 0 0,-2 0 1 16,2 0 0-16,2 0 0 0,0 0 0 15,0 0 0-15,-3 0 1 0,2 0-1 16,0 0 1-16,-4 0-1 0,3 0 1 15,-2 0 0-15,1 0-1 0,-2 0 1 0,3 0-2 16,-3 5 0-16,0 1-1 0,1-1 0 16,-1 2-1-16,-1 1 1 0,-2 1 0 15,1 1 1-15,-2-1 0 0,3 3 1 16,-3-3 0-16,-2 1 0 0,3-2 1 16,-3 1-1-16,-2-2 1 0,5-2 0 15,-5 2 1-15,0-3 0 0,0 0 0 16,0 0 1-16,0-4-1 0,0 6 0 0,0-2 0 15,-6-4 0-15,6 6-2 0,-6-6 1 16,4 7-1-16,-2-7 0 0,-3 3 1 16,3-3 0-16,-1 4 0 0,-2-4 2 15,1 3 1-15,-5-3 1 0,4 0 0 16,-2 0 0-16,-2 4-1 0,2-4 0 16,-2 0-1-16,-2 0-2 0,2 0-1 15,-2 0 0-15,0 0 0 0,4 0 0 16,-4 0 0-16,2 0 0 0,2 0 1 15,-2 0-1-15,3 0 1 0,1 0 0 0,0 0 0 16,0 0-1-16,3 0 0 0,-2 0-1 16,3 0-2-16,-3 0-1 0,1 0-2 15,-1 0-2-15,0 0-2 0,0 0-6 16,0-4-7-16,4 4-31 0,-3 0-50 16,5-5-71-16,-4 0-171 0</inkml:trace>
  <inkml:trace contextRef="#ctx0" brushRef="#br0" timeOffset="132658.24">27142 11809 371 0,'8'0'80'0,"1"0"-3"15,1 0-55-15,-2 3-33 0,3-3-6 16,-3 0 2-16,0 0 2 0,-2 0 6 16,2 5 9-16,2-5 9 0,-2 2 7 15,5-2 3-15,-2 0 1 0,1 4-1 16,2-4-3-16,0 0-3 0,1 0-1 16,-2 0 0-16,5 0 0 0,-1-4 1 0,-1 4 0 15,-3-5-1-15,5 5-2 0,-3-5-1 16,3 5-2-16,-3-7-4 0,1 3-4 15,-2 0-5-15,-2 2-6 0,-2-3-9 16,-4 3-87-16,1-3-86 0,-7 5-216 16</inkml:trace>
  <inkml:trace contextRef="#ctx0" brushRef="#br0" timeOffset="133871.26">28014 11714 385 0,'0'0'96'0,"-5"-4"2"16,5 4-41-16,-5-3-33 0,5 3-9 16,-6 0-4-16,6-4-4 0,-6 4 0 15,4 0-2-15,-3 0 2 0,-1 0 1 16,-2 5 0-16,2 1 1 0,-1 2 1 15,0 2 1-15,0 1-2 0,-4 2 0 16,4 2-1-16,-1-1-2 0,-3 3-2 0,4 2-1 16,0 0-3-16,-1 2 1 0,1 0-2 15,0 1 1-15,2 2-1 0,-1-2 1 16,1-1 1-16,2-1 1 0,3-1 2 16,0-2 2-16,0 0 0 0,3 0 0 15,2-2 0-15,2 2-1 0,0-3-1 16,4 0-2-16,-2-1-2 0,1-1 0 0,3-3-1 15,-3 0 0-15,2-4-1 0,5-5 1 16,-2 0 1-16,-1 0-1 0,5-4 1 16,-2-1 1-16,-1-2-1 0,2-2 0 15,-3-2 0-15,2 0-2 0,-2-2 0 16,-2-2 0-16,1 1 0 0,-2-4 0 16,1-1 0-16,0 1 1 0,-2-2 1 15,-2-1 1-15,-2 1 0 0,-1 0 0 16,-6-1 0-16,5 2 0 0,-5-1 0 15,-6 1 0-15,0 3-1 0,-3 0 1 0,-2 1 0 16,2 1-1-16,-4 3-1 0,2 1 0 16,-1 0-2-16,-1 1 1 0,0 4-2 15,-1 0 0-15,0 5 1 0,-1-3 0 16,0 3 1-16,0 0-2 0,2 3-2 16,2-3-3-16,1 4-7 0,0-4-9 15,2 4-87-15,0-4-3 0,2 3-72 16,-1-3-145-16</inkml:trace>
  <inkml:trace contextRef="#ctx0" brushRef="#br0" timeOffset="134323.47">28236 12204 394 0,'0'0'84'0,"0"0"-2"0,0 0-61 15,2 0-24-15,-2 0-5 0,0 0 1 16,0 0 2-16,-2 0 5 0,2 0 6 16,-6 0 6-16,2 0 4 0,1 0 4 0,3 4 2 15,-5 1-1-15,5 1-2 0,0 3-4 16,0-1-2-16,0 3-3 0,2 2-2 15,-2 2-2-15,5 1-1 0,-5 3-2 16,0 1 0-16,0 1-2 0,4 1-2 16,-4 0-2-16,3-3-3 0,1 0-7 15,-2-6-7-15,5-2-51 0,3-5-35 16,-3-2-72-16,1-4-162 0</inkml:trace>
  <inkml:trace contextRef="#ctx0" brushRef="#br0" timeOffset="134855.06">28464 12149 541 0,'9'-15'109'0,"-3"-3"-3"0,7-1-104 0,-2-2-16 16,-2-1-10-16,1 2-8 0,-3-2-11 15,-4 1-5-15,3-1-1 0,3 1 4 16,0 1 8-16,-1 0 14 0,2-1 16 15,0 1 19-15,0 0 14 0,-1 2 11 16,-3 3 6-16,1-1 3 0,-1 7-4 16,-1 0-6-16,-5 3-7 0,5 3-5 15,-5 3-7-15,0-6-5 0,0 6-6 16,0 0-3-16,0 0-4 0,0 0-2 0,-5 4-1 16,1 2-1-16,1 2 1 0,-2 3 0 15,-2 7 2-15,0 3 1 0,0 3 2 16,0 1 1-16,-3 4-1 0,5 0 1 15,0-1 0-15,0 1 0 0,0-1 1 16,5 1-1-16,-6-3 0 0,6 1-1 16,0-1 0-16,-3-2-1 0,3-5-2 15,0-1-4-15,3-3-3 0,2 0-3 0,-3-4-5 16,4-1-5-16,-1-3-7 0,1 1-20 16,0-2-37-16,0-3-15 0,1-3-58 15,-1-3-113-15</inkml:trace>
  <inkml:trace contextRef="#ctx0" brushRef="#br0" timeOffset="135546.24">28726 11762 561 0,'-6'0'116'0,"0"0"-4"0,3 0-102 16,3-7-26-16,0 2-14 0,0 1-19 15,0 0-20-15,0-2-2 0,0 2 8 16,3-1 10-16,2 5 26 0,1 0 18 0,0-5 24 16,2 5 24-16,-1 0 10 15,3 0-1-15,0 0 0 0,0 0-15 16,-1 0-7-16,2 0-5 0,-2 0-4 0,1 0-5 16,-1 5-2-16,-2-5-4 0,-1 5-3 15,1 0-2-15,-1 0-1 0,1 1 0 16,-1 1-2-16,-2 2 1 0,-4 0 1 15,0 1 0-15,0 0 1 0,-4-1 0 16,-2 3 0-16,-1 0 1 0,-1 1 0 0,0 1-1 16,-4 0 0-16,-1 0-1 0,-1 2 0 15,-2 0 0-15,1-1-1 0,-3 1 0 16,-2 2-2-16,1-1 1 0,3-2-1 16,0 2 1-16,2-2 0 0,1 1 1 15,0-3 1-15,6 1 2 0,1-1 1 16,0-3 2-16,4-1 1 0,2 0 0 0,-5-2 2 15,5 1 1-15,0-4-1 0,5 1 0 16,-2 0-2-16,3-1-1 16,0-4-1-16,0 4-3 0,7-4-2 15,-2 0-2-15,2 0-1 0,-1 0 0 0,-2-4 0 16,4 4 0-16,-2 0 0 0,1 0 2 16,-3 0 0-16,-1-4 1 0,4 4-1 15,-1-3-1-15,-1 3-1 0,-1-7 0 16,2 4-1-16,-1-1-1 0,-1 0-2 15,0 0 0-15,-1 4-1 0,2-5-2 0,-2 5-4 16,0 0-8-16,1-4-49 0,-3 4-30 16,2-4-71-16,-1 4-155 0</inkml:trace>
  <inkml:trace contextRef="#ctx0" brushRef="#br0" timeOffset="135831.47">29084 11736 521 0,'4'7'108'0,"-4"1"-4"0,6 0-91 15,-2 0-34-15,2 1-49 0,-2 0-41 16,-2 0-77-16,-2 1-168 0</inkml:trace>
  <inkml:trace contextRef="#ctx0" brushRef="#br0" timeOffset="136071.81">29128 11860 174 0,'0'12'168'0,"3"-2"-24"0,-3 0-65 16,6-1-31-16,-6 1-20 0,4-3-10 15,-4-1-5-15,5 0-4 0,-5-1-3 16,3-2-2-16,-3 2-2 0,0-5-1 16,4 4 0-16,-4-4-1 0,0 5 0 15,0-5 1-15,0 0-1 0,0 4 1 16,0-4 1-16,0 0 1 0,0 0 0 16,0 0 0-16,-5 0 1 0,5 0-1 15,-5 0 0-15,5 0-2 0,-6 0-1 0,6 0-2 16,-3 0-2-16,3 0-2 0,-5 0-3 15,-1 0-2-15,3 0-1 0,-2 0 0 16,-2-4 1-16,-3 4 0 0,2 0 1 16,0-4-1-16,-2 4-7 0,1-4-19 15,1-2-33-15,-1 3-19 0,2-6-58 16,-2 1-112-16</inkml:trace>
  <inkml:trace contextRef="#ctx0" brushRef="#br0" timeOffset="138161.65">28974 11644 330 0,'0'-2'84'0,"7"2"1"0,-2-6-23 16,0 3-43-16,-1 3-10 0,4-7-3 15,0 7-2-15,-1-4-1 0,0 4 0 16,0-4 0-16,2 4-1 0,0-4 1 16,-1 4 0-16,-1 0-1 0,5 0 1 15,-4 0 0-15,4 0 1 0,-3 0 1 16,0 0 1-16,-1 0 0 0,-1 0 0 0,4 0 1 15,-3 0-2-15,6 0 0 0,-2 0-2 16,2-3 0-16,-1 3-2 0,-1 0 1 16,-1 0-2-16,-3 0 1 0,-2-5-1 15,-4 5 1-15,-2 0-1 0,5 0 1 16,-5 0 0-16,0 0 0 0,0 0-1 16,-5 0-1-16,2 0-2 0,-2 0-3 15,-2 0-4-15,-5 0-4 0,3 5-6 16,-3-5-5-16,-2 0-2 0,2 3 1 0,-2-3 3 15,2 0 5-15,1 4 6 0,2-4 10 16,-1 0 6-16,5 0 6 0,0 0 1 16,-1 4 0-16,2-4-1 0,4 0-3 15,-6 0-5-15,6 0-4 0,-3 0-3 16,3 0-3-16,-4 0-1 0,4 0 1 16,-3 0 2-16,3 0 3 0,-4 0 3 15,4 0 3-15,0 0 3 0,-6 0 0 16,6 0 1-16,0 0-1 0,0 3-2 0,0-3-1 15,0 4 1-15,0-4 0 0,0 6 2 16,0-6 2-16,0 4 2 0,0-4 1 16,0 5 1-16,0-1 0 0,0 0 0 15,0 1-2-15,-2 2-3 0,2-2-1 16,-5 2-2-16,5 1-2 0,0 0 0 16,-6-1-1-16,4-1-1 0,-2 0 0 15,-1 2 0-15,1-2 1 0,-3 1 0 0,0 0 1 16,1 0 0-16,1-2 0 0,-1 2 2 15,0-1-1-15,4-1 0 0,2-1 0 16,-5-1-1-16,5 1-1 0,0-4 1 16,0 5-1-16,0-5 0 0,0 0-1 15,0 4 1-15,0-4 0 0,0 0-1 16,0 0 0-16,0 0 0 0,0 0-1 16,0 0 0-16,0 0 0 0,0 0-2 15,0 0-1-15,0 0 1 0,0 0-1 0,6 0 1 16,-6 0 0-16,8 0 1 0,-4-4 1 15,1 4 1-15,-2-7 0 0,-3 7 1 16,5-5-1-16,-5 5 1 0,0-4 0 16,2 4-1-16,-2 0 0 0,0 0 0 15,0 0-1-15,0 0 0 0,0 0-1 16,5 0-1-16,-5 0 0 0,0 0 0 16,5 0 0-16,-5 0-1 0,0 0 1 0,0 4 0 15,3-4 1-15,-3 5 0 0,0-1 1 16,4-4 1-16,-4 7 0 0,3-3-1 15,-3 0 1-15,6 0-1 0,-1 1 1 16,0-1 0-16,2 0 0 0,-1-1 0 16,1 1 2-16,0 0 1 0,1-4 0 15,-1 4 1-15,-1-4-1 0,1 4 0 16,-1-4 0-16,1 0-2 0,-1 0-1 16,-2 4 0-16,-1-4-1 0,-3 0 0 0,4 0 1 15,-4 3 0-15,0-3 0 0,0 0 1 16,0 0 0-16,0 6 1 0,0-3 0 15,0 3 0-15,0-1 0 0,0 0 0 16,0 2-1-16,-4 1 0 0,4-1-1 16,0-2 0-16,0 3-1 0,-3-3 1 15,3 2 1-15,0 0-1 0,0-1 1 16,0 2 0-16,0-1 0 0,0 0 1 16,0-2 0-16,0 2-1 0,-4-2 1 15,4 2-1-15,0-2-1 0,-5 2 0 0,5-1 0 16,0 1 0-16,-3-2 0 0,3 2-1 15,0-2 1-15,-5 1 0 0,5 0 0 16,0-1 1-16,-3-1 1 0,3-1 0 16,0 2 1-16,0-5 1 0,-4 4 0 0,4-4-1 15,-5 0 1-15,3 4-1 0,2-4-2 16,-8 0 0-16,2 0 0 0,2 0-2 16,1 7 1-16,-1-7-2 0,-2 4-1 15,3-4-1-15,-1 0 0 0,-3 3-1 16,5-3 1-16,-3 0 0 0,0 0-1 15,2 0-3-15,-2 0-6 0,-1 0-25 16,-1-6-57-16,0-1-73 0,-4 2-175 16</inkml:trace>
  <inkml:trace contextRef="#ctx0" brushRef="#br0" timeOffset="144674.88">29936 11679 327 0,'0'0'81'0,"0"0"0"0,0 0-35 16,0 0-30-16,0 0-9 0,0 0-2 16,0 0-3-16,0 0-1 0,0 0 0 15,0 0 4-15,0 0 2 0,0 0 3 16,0 0 3-16,0 0 1 0,0 0 2 16,0 0 0-16,0 0-3 0,0 0-2 15,0 0-4-15,0 0-2 0,0 0-2 16,0 0-2-16,0 0 0 0,0 0 0 0,0 0 0 15,0 0 1-15,0 0 0 0,0 0 0 16,0 0 0-16,0 0 1 0,0 0 0 16,0 0-1-16,0 0 0 0,0 0-1 15,0 0 1-15,0 0-1 0,0 0 0 16,0-4 0-16,0 4 0 0,0 0 1 16,0 0-1-16,0 0 1 0,0 0-1 15,0 0 0-15,5 0 1 0,-5 0-1 16,6-4 0-16,-3 4 0 0,1-7-1 15,-2 4 1-15,3-1-1 0,-3 1 1 0,3 3-1 16,-5-4 2-16,4 4 2 0,-4-3 1 16,0 3 2-16,0 0 1 0,0-4-1 15,0 4 1-15,0-4-2 0,0 4-1 16,3 0-2-16,-3 0-1 0,0-4-1 16,0 4-1-16,0 0 0 0,0-3 0 15,0 3 0-15,0-6 0 0,0 6 0 0,0 0-1 16,0-3 2-16,0 3-1 0,0 0 1 15,0 0 0-15,0 0-1 0,6 0 1 16,-6 0 0-16,0 0-1 0,0 0 0 16,0 0 0-16,0 0 0 0,0 0-1 15,0 0 1-15,0 0-1 0,0 0 1 16,5-5 0-16,-5 5-1 0,6 0 1 16,-3-3 0-16,1 3 0 0,-2-3 0 15,3 3 0-15,-5 0-1 0,7 0 1 16,-7 0 0-16,2-4-1 0,-2 4 1 0,6 0 0 15,-6 0 0-15,5 0-1 0,-5 0 1 16,5 0 0-16,-5-4 0 0,3 4 1 16,-3 0-1-16,6 0 0 0,-6 0 0 15,0 0 0-15,0 0 0 0,0 0 0 16,0 0 0-16,3 0-1 0,-3 0 1 16,0 0-1-16,0 0 1 0,0 0-1 15,4 0 1-15,-4 0-1 0,0 0 1 16,4 0 0-16,-4 0 0 0,0 0 0 0,3 0 0 15,-3 0 0-15,0 0 1 0,0 0-1 16,4 0 0-16,-4 0 0 0,0 0 0 16,0 0 0-16,2 0 0 0,-2 0 1 15,0-3-1-15,0 3 0 0,5 0 0 16,-5 0 0-16,0 0 0 0,0 0 1 16,3 0-1-16,-3 0 0 0,0 0 0 0,0 0 0 15,0 0 0-15,0 0 1 0,0 0-1 16,0 0 0-16,0 0 0 0,0 0 0 15,0 0 0-15,5-4 0 0,-5 4 0 16,0 0 0-16,0 0 0 0,4 0 0 16,-4 0 0-16,0 0-1 0,0 0 1 15,0 0 0-15,0 0 1 0,0 0-1 16,0 0 0-16,0 0 0 0,0 0 0 0,0 0 0 16,0 0-1-16,0 0 1 0,0 0 0 15,0 0-1-15,0 0 1 0,3 0 0 16,-3 0-2-16,0 0 0 0,0 0-2 15,0 0-1-15,0 0-2 0,0 0-4 16,0 0-4-16,0 0-8 0,0 4-87 16,0-1-85-16,0 4-216 0</inkml:trace>
  <inkml:trace contextRef="#ctx0" brushRef="#br0" timeOffset="150298.31">28609 11762 259 0,'0'0'60'16,"0"3"-1"-16,0-3-31 0,0 0-23 15,0 0-4-15,0 0-1 0,0 6-1 0,0-6 0 16,0 3 0-16,0-3 3 0,0 5 3 16,0-5 6-16,-2 6 4 0,2-6 4 15,0 2 2-15,-4-2 1 0,4 0 0 16,-3 5-4-16,3-5-5 0,-6 0-2 16,6 2-4-16,-7-2-1 0,2 4-1 15,-1-4-1-15,0 4 0 0,3-4 0 0,-1 0 0 16,-1 0 1-16,5 4 1 0,-2-4 1 15,2 0 1-15,0 0-1 0,-5 0 0 16,5 0-1-16,0 0-1 0,0 0-3 16,0 0-1-16,0 0-1 0,0 0-1 15,0 0 0-15,0 0 0 0,0 0 0 16,0 0 1-16,0 0 0 0,0 0 0 16,6-5 2-16,-6 1 1 0,4 4 1 15,-4-5 2-15,3-1 0 0,-3 3 0 0,4 3-1 16,-2-4 0-16,-2 4-1 0,6-5-2 15,1 2-1-15,-2-3 0 0,2 0-1 16,0 1 1-16,-1-5-1 0,2 3 0 16,-2-1 1-16,1 1 0 0,-1 2 2 15,1-1 1-15,-3 2 3 0,-4 0 1 16,6 0 2-16,-6 1 0 0,0 3-1 16,6-6-1-16,-2 3-3 0,2 3-1 15,1-6-1-15,3 4-2 0,-1 2-1 0,1-7 0 16,-2 3 0-16,-1 4 1 0,0-4-1 15,0 0 0-15,-2 4 0 0,0-4 1 16,-5 4-1-16,6 0 2 0,-6-4 0 16,3 4 1-16,-3 0 1 0,0 0 0 15,0 0 1-15,0 0-1 0,0 0 0 16,4 7 0-16,-4-2-1 0,0 0-1 0,3 2-1 16,-3 3 0-16,7-3 0 0,-2 3 0 15,0-1-1-15,-2 1 0 0,3 0 0 16,-1 1 0-16,1 0 1 0,-3 2-1 15,2-1 0-15,-1-1 1 0,-4-1-1 16,3 1 0-16,-3 1 1 0,0 1-1 16,0-2 0-16,0 2 0 0,0-1 0 15,0 1 0-15,0-1 0 0,-2 0 1 16,2 0-1-16,-4 0 0 0,4-1 0 16,0-1 1-16,0 0-1 0,0-2 0 15,0 0 1-15,0 0-1 0,0-2 0 0,0 0 0 16,0 1 1-16,-3-2-1 0,3 2 1 15,-4-3-1-15,4 3 0 0,-3-3 1 16,3 1-1-16,-5-2 0 0,5 1 0 16,-5 1 1-16,5-2 0 0,-6 1 1 15,4 1 0-15,-3-2 1 0,-1 4 1 0,-2 0 0 16,1-2 0-16,-1 3-1 0,-2-1 0 16,1 0-1-16,-2 2-1 0,-2 0 0 15,0 0-1-15,1 0 0 0,-2-1 0 16,2 2 1-16,-2-2-1 0,2 0 1 15,2 2-1-15,-6-4 1 0,6 2-1 16,-2-1 1-16,0 1 0 0,1-2 0 16,1 0 0-16,0 1 0 0,3-2 0 15,4 0 1-15,-4 0-1 0,1 0 0 16,2-1 0-16,-2-1 0 0,6 1-1 0,-3-4 1 16,-1 3-1-16,4-3 1 0,-7 0-1 15,7 0 1-15,-3 4-1 0,-1-4 1 16,4 0-1-16,0 0 0 0,0 0 0 15,0 0 0-15,0 0-1 0,0 0 1 16,0 0-1-16,5 0 1 0,-5 3-1 16,3-3 1-16,4 0 0 0,-2 0 0 0,2 0 0 15,0 0 0-15,3-3 0 0,-3 3 0 16,1-6 0-16,2 1 0 0,0 0 0 16,1-1 0-16,-2 2 0 0,4 0 1 15,-1 0-1-15,0 4 0 0,-3-4 0 16,3 4 0-16,0-3 0 0,0 3 0 15,2-4 1-15,0 4-1 0,3 0 0 16,-1-5 1-16,2 5-1 0,-3-5 0 16,3 1 1-16,-4 4-1 0,3-3 0 0,-5 3 1 15,-1-4-1-15,0 4 0 0,-4 0 0 16,0 0 0-16,0 0 1 0,-2 0-1 16,-3 0 1-16,-2 0 0 0,5 0 1 15,-5 0-1-15,0 0 1 0,4 0-1 16,-4 0 0-16,0 0 0 0,0 0-1 15,0 0-1-15,0 0-1 0,0 0-3 16,0 4-5-16,3-4-5 0,-3 0-10 0,0 0-102 16,0 0-99-16,-6 0-250 0</inkml:trace>
  <inkml:trace contextRef="#ctx0" brushRef="#br0" timeOffset="151007.93">30033 11707 217 0,'0'0'41'0,"6"-6"-11"0,-2 3-41 16,0-2-40-16,2-1-34 0,-2 0-56 15</inkml:trace>
  <inkml:trace contextRef="#ctx0" brushRef="#br0" timeOffset="151497.15">30060 11651 238 0,'0'-4'105'0,"-2"4"-17"0,2-4-15 15,-5 4-24-15,0 0-9 0,3-4-9 16,-3 4-11-16,-2 0-7 0,4 0-4 16,-3 0-1-16,-2 0-2 0,0 0 0 15,0 5-1-15,0-1 1 0,-3 2 0 0,-2 1 0 16,5 1 1-16,-5 2 0 0,-3-2 1 15,1 2 1-15,-1 1 1 0,-3 0 1 16,1 5 0-16,-5-3-1 0,1 3 0 16,3 3-2-16,0-1-2 0,5 2-3 15,-1-1-1-15,5 1-1 0,3-1 0 16,0 0-1-16,7-1 0 0,0 1-1 0,0-2 1 16,7 0 0-16,3 3 0 15,-3-6 0-15,1 0 0 0,3-1 0 0,-2-1 0 16,4 0 1-16,1-3-1 0,0-3 1 15,4 1 0-15,0 2 0 0,0-9-1 16,-1 2 1-16,5-2-1 0,0-7 0 16,2-1-1-16,-1-3 0 0,-1-3-1 15,0 1 0-15,-2-3 0 0,-3 1 1 16,-1-2-1-16,-4 0 1 0,1-1 1 16,-1-1 0-16,-2-5 1 0,2 0 0 0,2-2-1 15,1-1 1-15,-2 1-1 0,1 0 0 16,-2 3-1-16,-3 4 1 0,2 1-1 15,-5 4 0-15,-6 1 1 0,0 1 1 16,0 3 1-16,-9-1 2 0,0 1 0 16,-3 1 0-16,3 1 1 0,-7 2-1 15,3-1-1-15,-3 2-1 0,1 0-2 16,-1 4-1-16,2-5-1 0,0 5-3 16,-2 0-3-16,2 0-3 0,1 4-7 15,4 1-7-15,-3-1-21 0,0 5-71 0,-1-1-83 16,1-1-201-16</inkml:trace>
  <inkml:trace contextRef="#ctx0" brushRef="#br0" timeOffset="152105.51">30345 12054 489 0,'0'0'103'15,"0"0"0"-15,0 0-81 0,2 0-19 16,-2 0-6-16,5-3-2 0,-5 3-1 16,3-4 0-16,-3 4 0 0,0 0-1 15,4-4 2-15,-4 4 1 0,0 0 4 16,0 5 1-16,6-2 3 0,-2 7 2 15,0 0 1-15,2 4 2 0,0 3-1 16,0 4-1-16,-1 0 0 0,-1 2-2 16,1-1-2-16,-1 1 0 0,-1 0-1 0,-3-1-1 15,5 3 0-15,-5 3-1 0,0-1-3 16,3 0-2-16,-3 1-6 0,0-4-8 16,4 3-78-16,-4-10-9 0,0-1-71 15,0-5-147-15</inkml:trace>
  <inkml:trace contextRef="#ctx0" brushRef="#br0" timeOffset="152758.72">30780 11948 439 0,'0'0'97'0,"0"0"0"16,0 0-57-16,0 0-36 0,0 0-6 16,0 0-3-16,6 4 0 0,-6-4-2 15,6-4 1-15,-6 4 2 0,3-5 2 16,-3-1 5-16,6 1 6 0,-6-2 5 16,0 0 4-16,0-2 1 0,0 1 1 15,-6-1-2-15,4-3-3 0,-2 0-4 16,1-1-2-16,-1 1-3 0,0-2 0 15,1 2 0-15,-2 1-1 0,3 2 1 0,-4 1-1 16,0-1 0-16,2 1 0 0,-1 0-1 16,-4 0-1-16,1 3 0 0,2-2 0 15,-2 2 0-15,-1 2-1 0,0 3 0 16,2 0 0-16,1 0-2 0,0 0 0 16,-1 6-1-16,4 0-1 0,-1 4 1 15,0 1-1-15,1 5 0 0,-2 4 1 0,2 1 1 16,-1 3 0-16,-3 2 0 0,5 2 0 15,-3 3 1-15,0-2 0 0,3 0 0 16,-3 1 1-16,-2 1-1 0,4 0 1 16,-2-2-1-16,0-2 1 0,1 1-1 15,1-4 0-15,3-1 0 0,0-4-1 16,-5-4 0-16,5-1-2 0,0-2-1 16,0 0-2-16,0-4-2 0,0 1-4 15,0-4-5-15,0-1-3 0,5-4-7 16,-5 0-16-16,3 0-75 0,-3-7-85 0,4-4-201 15</inkml:trace>
  <inkml:trace contextRef="#ctx0" brushRef="#br0" timeOffset="154184.96">31022 11719 357 0,'0'0'88'16,"0"0"1"-16,0 0-50 0,0 0-18 16,0 0-7-16,0 0-6 0,0 0-5 0,0-7-2 15,0 7-2-15,0-5 0 0,0 1 0 16,5-1 1-16,-5 0 1 0,6 0 1 16,-3 5 0-16,3-5 2 0,-6 1 0 15,7 4 0-15,-3-4 1 0,-1 4-1 16,1-7 0-16,0 7-2 0,0-4 1 15,2 4-1-15,-6-5-1 0,6 5 0 16,-6-4 0-16,6 4 1 0,-6 0-1 0,4 0 0 16,-4 0 1-16,4 0 1 0,-4 0 2 15,0 0 0-15,0 0 0 0,4 0 1 16,-4 6 0-16,0-3 0 0,0 5-1 16,0-1-1-16,-4 2-2 0,4 2 1 15,-6 1-2-15,6 0 1 0,-6 1 0 16,3 1 0-16,-1 0-1 0,-3 1 1 15,1 0 0-15,-2 2 1 0,-1 1-1 16,0 2 1-16,1 0-1 0,-1 0 0 16,1 3 1-16,0-2-2 0,2-2 1 0,0 0-1 15,3-2-1-15,-2-2 0 0,-2-1 0 16,1-1-1-16,-1-1 1 0,0 0 0 16,-4-2-1-16,3 2 1 0,-3-1 0 15,-3 0 0-15,2 1 0 0,-2 0 0 16,1-1-1-16,-2 2 1 0,-2-2-1 0,4-1 0 15,0-1 1-15,1 2-1 0,3-5 0 16,-2 2 1-16,4-4-1 0,0 2 1 16,0-6-1-16,1 7 1 0,2-7-1 15,1 0 1-15,3 3-1 0,-5-3 0 16,5 0 0-16,0 0 0 0,0 0 0 16,5 0 0-16,-2 0-1 0,3 0 1 15,4 0 1-15,-2 0-1 0,5 0 1 16,4 0-1-16,-2-3 1 0,2 3 0 15,-1-5 0-15,2 5 1 0,-1 0-1 0,-1 0 0 16,-1-4 0-16,-1 4 1 0,1 0-1 16,-2 0 1-16,0 4-1 0,2-4 1 15,-2 5 0-15,5-5 0 0,-3 4 0 16,-1-4-1-16,3 3 1 0,-2-3-1 16,-2 0 1-16,2 5-1 0,-4-5 0 15,2 3 1-15,-1-3-1 0,-3 3 1 16,0-3-1-16,-2 4 1 0,-3-4 0 0,0 4-1 15,-4-1 0-15,4-3 1 0,-4 4-2 16,3-4 0-16,-3 4-3 0,0-4-3 16,4 0-6-16,-4 0-39 0,0 0-53 15,0 0-79-15,0 0-186 0</inkml:trace>
  <inkml:trace contextRef="#ctx0" brushRef="#br0" timeOffset="155790.7">31379 11640 170 0,'0'0'41'0,"4"-5"1"0,-4 2-24 16,4 3-5-16,-4-4 1 0,0 4 3 16,0 0 2-16,0 0 4 0,0-4 5 15,0 4 5-15,0 0 3 0,0 0 1 0,0 0-6 16,0 0-4-16,0 0-5 0,0 0-7 16,4 0-6-16,-4 4-4 0,0-4-4 15,3 4 2-15,-3-4 0 0,0 4 3 16,6-4 2-16,-6 4 3 0,0-4 3 15,0 4 1-15,0-4 1 0,0 4 0 16,0 0-2-16,0 0-1 0,0 0-2 16,0 0-3-16,0 1-2 0,0 1-1 15,0-2-2-15,0 1-1 0,0 1-1 0,5 0 0 16,-5-1 0-16,0 2-1 0,2-1 0 16,-2 2 1-16,0 1 0 0,0 2 0 15,0-2 0-15,0 3 1 0,0-1 1 16,-2 0 0-16,2-2 0 0,-5 2 0 15,5-4 0-15,-6 0-1 0,6 0 0 16,-6 1 0-16,6-2 0 0,-3 2 0 16,-1-1 0-16,4 0 0 0,-6 0 0 0,6 1 0 15,-7-1-1-15,7-2-1 0,-2 0-2 16,2 1-1-16,0-2-2 0,0-4 1 16,6 4 0-16,-1-4 0 0,3 0 0 15,-5 0 2-15,5 0 1 0,1-4 1 16,-2 4-1-16,-1-4 1 0,-2 4 1 15,0-4 0-15,7 4 0 0,-8-4 0 16,1 4 0-16,-4-3 1 0,6 3-1 16,-4 0 0-16,3 0 0 0,-3 0-1 0,-2-4 0 15,9 4 0-15,-4 0 0 0,0 0 0 16,-1 4-1-16,-1-4 1 0,1 0 0 16,0 4 0-16,1-4-1 0,-1 4 1 15,-1-4 0-15,3 7-1 0,0-3 1 16,-1 1-1-16,2 0 1 0,-1 2 0 15,0 0 0-15,-3-1 1 0,3 3 1 16,0-2-1-16,0 1 1 0,-4-1 0 0,3 3 0 16,-5-2 1-16,3 3-1 0,-3 1 0 15,0 0-1-15,0 1 1 0,-3-1-1 16,-2 2 0-16,2-1 0 0,-2 0 0 16,-2-2 0-16,1 1 0 0,0-3 1 15,0 1-1-15,-1-1 1 0,4-3-1 16,-3 0 2-16,1-1 0 0,0-2 0 0,-1-3 1 15,4 4 0-15,-4-4 0 0,2 0-1 16,0 5 1-16,0-5-2 0,-3 0 0 16,1 0 0-16,-1 0-1 0,0 0-1 15,1-6 1-15,-1 3-1 0,-1 3 0 16,1-7 0-16,-1 4 0 0,3-1-1 16,-1 4-1-16,-1-6-1 0,1 6-2 15,0-5 0-15,1 5-2 0,-1-4 1 16,-1 4-1-16,1-4 0 0,3 4 0 15,-2-4-1-15,0 4-3 0,2 0-4 0,-2-5-8 16,1 1-37-16,0 1-51 0,0-2-80 16,-2-2-182-16</inkml:trace>
  <inkml:trace contextRef="#ctx0" brushRef="#br0" timeOffset="156769.44">31461 11572 348 0,'0'0'72'16,"0"5"-4"-16,5-5-62 0,-5 7-30 0,6-7-11 15,-6 5-1-15,4-5-1 0,-4 5 5 16,0-5 8-16,0 0 14 0,0 0 19 15,0 4 18-15,0-4 10 0,0 0 5 16,0 0 3-16,0 0-1 0,0 0-5 16,0 0-6-16,0 0-6 0,0 0-5 15,0 0-6-15,0 0-5 0,0 0-4 16,0 0-3-16,3 0-1 0,-3 0-2 0,0 0-1 16,4 0 0-16,-4 0 0 0,4 0 0 15,-4-6 2-15,0 6 2 0,4-3 1 16,-4-1 0-16,8 0 2 0,-3 4-1 15,2-5-1-15,4 1 0 0,0 1-2 16,0 3-2-16,4-4 0 0,0 4-2 16,0-4 0-16,-2 4 1 0,0 0 0 15,5 0 1-15,-1 0 2 0,4 0 1 0,0 0 1 16,0 0 1-16,0 0 0 0,2 4 0 16,-2-4 0-16,-3 0-1 0,-3 4-1 15,-3-4 0-15,-4 3-1 0,0-3-1 16,-4 7-4-16,-4-4-6 0,0 4-15 15,0 0-86-15,-6-2-88 0,-6 5-224 16</inkml:trace>
  <inkml:trace contextRef="#ctx0" brushRef="#br0" timeOffset="162204.18">25210 16093 459 0,'0'0'100'0,"-4"4"0"16,4-4-78-16,-3 0-12 0,3 0-5 0,0 0-3 16,0 0-1-16,0-4-2 0,3-3 0 15,1-3 0-15,0-5 1 0,5-2 1 16,-1-7-1-16,0-2 1 0,5-6-1 15,3-3 1-15,-1-4-1 0,-1 1 0 16,0-3-1-16,3 1 1 0,-2 0 0 16,-2 4 1-16,0-1-1 0,-3 6 2 15,-2 2-1-15,0 2 1 0,-2 3 0 0,0 3 1 16,-4 1-1-16,3 3 0 0,-5 3 0 16,4 3 1-16,-4 3 0 0,0 2 2 15,0 6 0-15,3-4 0 0,-3 4 1 16,0 0-2-16,0 0 0 0,0 0-3 15,0 5 0-15,0 1 0 0,0 6-1 16,5 3 0-16,-5 2 0 0,0 7 0 16,3 1 1-16,-3 4 0 0,5 2-1 0,-5-2 1 15,4 4 0-15,-4 2 0 0,3-2 0 16,-3-1 0-16,4 2 0 0,-4-1 0 16,5 0 0-16,-1 0 0 0,1-3 0 15,0 0-1-15,-2 1 1 0,3-5-1 16,-1 0 0-16,2-2 1 0,-5-1-1 15,4-3 0-15,-6 0 0 0,6-2-1 16,-6-1 0-16,5-4-2 0,-3 0-2 0,3-1-3 16,0-3-2-16,-1 1-3 0,2-2-6 15,3 0-7-15,-1 2-43 0,0 0-35 16,-1-2-71-16,-1 1-158 0</inkml:trace>
  <inkml:trace contextRef="#ctx0" brushRef="#br0" timeOffset="163512.78">25975 15557 361 0,'0'0'86'0,"-3"0"1"15,3 0-43-15,0-3-29 0,0-3-8 16,0 0-3-16,0-3-2 0,0 1-1 16,0-4-1-16,0 3 2 0,0 0 3 15,0 1 4-15,0 2 3 0,0 0 2 16,0 1 1-16,0 0 1 0,-6 1-2 0,6-2-2 15,-5 2-4-15,5-2-4 0,0-1-1 16,0-1-1-16,0 0-1 0,0-2 1 16,0 3 1-16,0-3 1 0,6 1 1 15,-6 2 0-15,6-1 1 0,-4 3-2 16,3-3 0-16,0 0-1 0,2 1-2 16,2 1-1-16,1-1 0 0,-1 0-1 15,4 0 0-15,0 2 0 0,0 2 0 16,3 3-1-16,-3-4 1 0,2 4 0 0,-1 0 0 15,0 7 1-15,-1-5 0 0,0 5-1 16,0 0 1-16,0 2 1 0,-6 3-1 16,2 0 0-16,-3 3 1 0,-3 2 0 15,3 0-1-15,-6 3 1 0,2 1 0 16,-2-2-1-16,-2 2 1 0,-4-2 0 16,3 1 0-16,-2-1 0 0,-1-1 1 15,0 0 0-15,-2-1 0 0,-2 0 0 16,3-2 1-16,0-1-1 0,-2 0 1 15,-1-5-1-15,4 1 1 0,-1-3 1 0,0-1 1 16,5-4 0-16,2-2 2 0,-6 5-1 16,6-5 1-16,0 0-2 0,0 0-1 15,0 0-2-15,0 0-2 0,0 0 0 16,6-2 0-16,-4 2-1 0,5-4 1 16,0-2 1-16,2 6-1 0,-1-5 0 0,1 5 1 15,-2-7 0-15,3 7-1 0,-1-6 1 16,4 6-1-16,-1-7 1 0,5 3-1 15,-3-1 1-15,6 1-1 0,0-2 0 16,-2 3 0-16,1 3 0 0,-3-5 0 16,-2 5 0-16,2 0-1 0,-6 0 0 15,1 4 0-15,-4-4 0 0,1 5 0 16,1 1-1-16,-5-1 1 0,2 2 1 0,0 1-1 16,1 0 1-16,-2 0-1 0,1 0 1 15,-4 2-1-15,4-2 1 16,-2 1-1-16,-4 0 0 0,7 1 1 0,-7 2 0 15,3 0 0-15,-3 0 0 0,4 1 0 16,-4-1 0-16,0-1 0 0,0 2 1 16,0-1-1-16,0 3 0 0,-6 0 0 15,6-1 0-15,-7 2 0 0,2-2 0 16,2 1 0-16,-2-2 1 0,0-2-1 16,0-1 1-16,2-2 0 0,-4-1 1 0,1 0 1 15,-1 0-1-15,-3-2 1 0,1 2-1 16,-2 1 1-16,-2-1-2 0,0 1 0 15,-2 0 0-15,-3 0 0 0,-1 0-1 16,4 1 0-16,-4-2 0 0,1-2 1 16,3 1-1-16,1-1 1 0,1-1 0 15,1-4 0-15,1 3 0 0,1-3 0 0,-2 0 1 16,0 0-2-16,0 0 1 0,-1 0-1 16,3 0 0-16,-1 0-2 0,3 0-1 15,-2 0-3-15,7-3-2 0,-1 3-4 16,4 0-7-16,-6-4-8 0,6 4-92 15,0 0-93-15,0-5-230 0</inkml:trace>
  <inkml:trace contextRef="#ctx0" brushRef="#br0" timeOffset="164172.51">26774 16075 617 0,'-7'0'136'16,"-5"0"1"-16,5 0-110 0,5 0-13 15,2 0-15-15,-4-5-17 0,4 5-10 0,6 0-10 16,4 0 6-16,0-4-103 0,1-1-93 16,-3-3-223-16</inkml:trace>
  <inkml:trace contextRef="#ctx0" brushRef="#br0" timeOffset="166670.68">27293 15734 435 0,'0'0'96'0,"0"0"2"16,0 0-72-16,0 0-14 0,0 0-5 15,0 0-3-15,0 0-4 0,0 0-2 16,0 0 0-16,0 0 0 0,0 0 0 0,0 0 2 15,0 0 2-15,0-4 2 0,5-1 1 16,-2-4 0-16,5-4 0 0,1 0 0 16,0-4-2-16,4-2-1 0,-1-2-1 15,0 0 0-15,1 0-1 0,-1-2 1 16,-1-1-1-16,0-1 0 0,-3 0 0 16,4 0 1-16,-1-3-1 0,-2-1 0 15,4 4 0-15,-1 0 0 0,1-1 0 0,-1 2-1 16,-3 0-1-16,3 5 1 0,-4 2-1 15,1 1 1-15,-3 4-1 0,-2 4 1 16,2 0 0-16,-6 4 1 0,5 4 0 16,-5-5 0-16,0 5 0 0,0 0 0 15,0 0 0-15,0 0 0 0,0 0-1 16,0 0 1-16,0 5 0 0,0-2 1 0,-5 3 0 16,5 1 1-16,-6 3 1 0,-1 5 1 15,5 1 0-15,-2 2 0 0,1-1 1 16,3 5-1-16,-5 4-1 0,5 1 1 15,0 2-1-15,0 4 0 0,0 0 1 16,0 3 0-16,0-2 0 0,0 2-1 16,0-3 1-16,0-1 0 0,0 1 1 15,0-3 0-15,0 1 0 0,0-1 0 16,5-4-1-16,-5 0 0 0,3-1-1 0,-3 3-2 16,5-6 0-16,-5 2-1 0,6-2 0 15,0 1 0-15,-3-2-1 0,3-1-1 16,-2-2 0-16,-1-3-1 0,2 2-2 15,-5-7-2-15,6 2-4 0,-6-2-4 16,5-2-9-16,-5-2-33 0,3 0-53 16,-3-2-77-16,5-2-179 0</inkml:trace>
  <inkml:trace contextRef="#ctx0" brushRef="#br0" timeOffset="167750.84">27839 15371 425 0,'0'0'90'16,"0"-5"0"-16,3-1-72 0,3 0-17 0,1 0-5 16,3 0-5-16,-1-2-4 0,4 1-3 15,-1-3-3-15,2-2 0 0,-1 3 2 16,0-2 2-16,-1 0 6 0,0 3 7 16,-3-1 7-16,4 2 8 0,-3 2 4 15,0 2 2-15,-1-1 2 0,0 2-2 16,3 2-2-16,-3-6-3 0,2 6-5 15,2-5-2-15,0 5-3 0,1 0-1 16,-1 0-1-16,3 0-1 0,0 5 0 0,2 2 0 16,-3 1 0-16,3 3-1 0,-4 2 1 15,0 2 0-15,-3 2-1 0,-4 2 1 16,0 4-1-16,-1 0-1 0,-6 1 0 16,5 1-1-16,-5 1 0 0,0 3 0 15,-4-1-1-15,-2-1 0 0,0 2 1 16,-1-1 0-16,0 1 1 0,-6-3 2 15,0 3 0-15,-2-1 0 0,1 0 1 0,-3-2 0 16,3-4 0-16,-1 0 1 16,0-3 0-16,6-4 2 0,-2-3 3 0,2-2 1 15,-1-1 2-15,0-1 0 0,0-3 0 16,1 2-1-16,-2-3-2 0,3 3-3 16,0-4-2-16,-2 2-1 0,-3 0-1 15,6 0-2-15,-5 0 1 0,5-3-1 16,0 4 1-16,1-6 0 0,3 4-1 15,-1-4 1-15,4 4 0 0,0-4 0 16,0 0 0-16,-6 0 0 0,6 0-1 0,0 0 0 16,6 0 1-16,-6 0 0 0,6 0 1 15,-1 0 1-15,2 0 1 0,1 4 1 16,3-4 0-16,-1 0 1 0,3 3 0 16,4-3-1-16,-2 0 0 0,4 0 0 15,1 0 0-15,3 0-1 0,2 0 0 16,2 0 0-16,1 0-1 0,-1 0 0 0,3-3 0 15,-3 3-1-15,-2 0-1 0,-3 0 1 16,-3 0-1-16,-2 0 0 0,-2 0 1 16,-1 0-1-16,-1 0 0 0,0 0 0 15,-3 0 0-15,-1 0 0 0,-2 0 0 16,0 0 0-16,-1 0-2 0,0 0-2 16,-2 0-1-16,-4-4-3 0,6 4-5 15,-6 0-5-15,4 0-9 0,0 0-85 16,-4-7-83-16,0 3-212 0</inkml:trace>
  <inkml:trace contextRef="#ctx0" brushRef="#br0" timeOffset="168716.76">28856 15296 443 0,'0'0'95'0,"0"0"0"16,0 0-74-16,0 0-15 0,0 0-6 16,0-3 0-16,0 3-2 0,0 0 0 0,0 0 0 15,0 0-1-15,0 0 0 0,0 0 2 16,0 0 0-16,0 0 3 0,0 0 2 15,-6 5 1-15,4-2 2 0,-3 4 1 16,-2 1 2-16,-1 4-1 0,-4 2-1 16,0 2-1-16,-1 0-1 0,1 1-2 15,4-1-1-15,0 0-1 0,1-1-1 16,2-3-1-16,5-1-1 0,0 1 0 0,0-3 0 16,6 1-1-16,1-3 1 0,1 1-1 15,4-2 1-15,2 1 0 0,-1-2-1 16,5 0 0-16,0 1 1 0,-2-2-1 15,6 1-1-15,-5 0 1 0,1 0 0 16,-3-1-1-16,4-1 2 0,0 3-1 16,1-2 1-16,0-4 0 0,4 7 1 15,-3-7 0-15,-1 0 0 0,3 5 0 0,-4-1 1 16,2-1-1-16,-1 1 0 0,-5 2 1 16,4-2-1-16,-6 9 1 0,4-6-1 15,-8 1 1-15,-2 1-1 0,3 1 1 16,-7 1-1-16,-3 0 0 0,0 1-1 15,0-3 1-15,-2 3-1 0,-3-1 1 16,-3 0-1-16,-3 1 1 0,-4 1-1 16,-1 1 1-16,0-2 0 0,-2 1 0 15,-2-1 0-15,0 1 0 0,1-3 0 0,0-1 1 16,4-1-1-16,-4-3 0 0,-1 2-1 16,2-2 0-16,0 0 0 0,1-5 0 15,-2 7-1-15,0-4 1 0,1-3 0 16,1 4-1-16,-3-4 1 0,-2 5 0 15,2-5 1-15,-5 2-2 0,5-2 1 16,-6 0 0-16,4 6-1 0,-3-6-1 16,0 6 1-16,6-2-2 0,0 0 0 0,5-1-1 15,-1 1-4-15,5 0-3 16,3-4-7-16,0 4-43 0,4-4-31 0,-2 0-66 16,0 0-143-16</inkml:trace>
  <inkml:trace contextRef="#ctx0" brushRef="#br0" timeOffset="169420.45">28947 15253 351 0,'0'0'95'0,"3"0"1"16,-3 0-11-16,0 0-61 0,0 0-13 16,0 0-6-16,0 0-4 0,0 0-4 15,0 0-2-15,0 0-1 0,0 0-1 16,0 0 0-16,0 0 1 0,0 0 3 16,0 0 4-16,0 0 3 0,0 0 1 15,0 0 3-15,0 0 1 0,0 0 1 16,0 0 0-16,0 0 0 0,0 0 1 15,4 0 0-15,-4 0 1 0,5-3-1 16,-3 3 1-16,4 0-2 0,1 0 0 0,5-5-2 16,0 5 0-16,2 0-1 0,0 0-1 15,5 0 0-15,0 0-1 0,1 0-2 16,6 0 0-16,1 0-1 0,4 0 0 16,2 0-1-16,0 0-1 0,3 0 0 15,-2 0 0-15,-3 0 0 0,-3 0-1 16,-4 5-1-16,-4-5-1 0,-5 7 0 15,-1-3 0-15,-4 1-1 0,-3 1-1 0,-1-2-2 16,-1 3-5-16,-5-2-10 0,4-2-91 16,-4 1-93-16,0-4-229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8.93323" units="1/cm"/>
          <inkml:channelProperty channel="Y" name="resolution" value="2115.36475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21-02-05T14:45:27.1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10145 6527 158 0,'-8'0'36'0,"1"0"-1"0,0 0-20 16,3 0-12-16,-2 0-1 0,0 0 3 16,-1 0 5-16,1 0 5 0,-4 0 5 15,3 0 4-15,-2 0 3 0,-2 0 3 0,2 0-1 16,-3 2-3-16,-1-2-1 0,3 0-3 16,-3 0-3-16,3 0-3 0,0 0-4 15,0 0-1-15,1 0-3 0,-1 5-2 16,-4-5-2-16,-4 0 1 0,-5 0-1 15,-7 0 1-15,-3 3-1 0,-2-3 1 16,3 4-1-16,5-4 0 0,-1 4-1 0,5 0-1 16,2-1-1-16,2 1 0 0,-4-4 0 15,0 5-1-15,-3-5 0 0,1 3 1 16,-2-3 0-16,-4 0 1 0,0 0-1 16,-3 0 1-16,4 0 1 0,-7 0 0 15,-1 4 1-15,2-4 0 0,4 0 0 16,0 0 0-16,2 0 0 0,0 0-2 15,2 4-1-15,2-4-1 0,2 0 0 16,-3 0-1-16,3 0 0 0,-2-5 0 0,-3 5 1 16,0 0 1-16,-1-4 1 0,-2 4 2 15,-1-4 0-15,-3-1 1 0,-1 5 0 16,2-5 0-16,0 1-2 0,5 0-2 16,-2 0-1-16,3 1-1 0,2-2-1 15,3 3 0-15,0-4 1 0,-2 2 0 16,-1 4 2-16,-2-5 0 0,-6 1 1 15,-2 0 0-15,-2 4 0 0,-3-6 0 16,-4 3 0-16,7-2-1 0,0 1 0 16,4 2 0-16,-1 2-1 0,4-6 0 0,2 6-1 15,0 0 1-15,-2 0 0 0,-3 0 0 16,0 0 0-16,-2 0 1 0,-5 0 0 16,2 5 0-16,-2-5-1 0,0 0 0 15,8 3 0-15,-3-3 0 0,4 0 0 16,6 4-1-16,-1-4 1 0,-1 0-1 15,2 7 1-15,-4-7 0 0,0 5 1 0,-3-5 0 16,0 3 0-16,-4-3 0 0,-3 5 1 16,-2-5-1-16,3 5 1 0,3-3-2 15,-1-2 0-15,7 5 0 0,0-5-1 16,4 6 0-16,1-6-1 0,0 0 1 16,4 0 1-16,-1 0 0 0,0 0 0 15,0-4 2-15,1 4 1 0,2 0 0 16,-4-4 0-16,-1 4 0 0,3 0 0 15,2 0-1-15,4 0-1 0,-3 0 0 0,4 0-2 16,6 0-1-16,0 0-1 0,3 0-1 16,-1 0 0-16,4 0-2 0,-1 0-2 15,-1 0-6-15,3 4-4 0,-3-4-37 16,1 0-41-16,0 5-68 0,-2-5-154 16</inkml:trace>
  <inkml:trace contextRef="#ctx0" brushRef="#br0" timeOffset="824.83">6958 6058 344 0,'-7'7'68'0,"1"-1"-3"0,-1 2-68 16,-3-1-5-16,4-2 0 0,-2 0 1 16,-1-2 4-16,-3-3 6 0,-1 4 14 15,-2-4 7-15,-9 0 5 0,1 0 3 0,-3 0 0 16,-3 0-3-16,2 0-5 0,-4 0-9 15,1 0-6-15,4 0-3 0,-3 0-2 16,2 4-3-16,1 0-1 0,-3-4 0 16,-1 5 0-16,1 2-1 0,-6-3 1 15,2 1-1-15,-6 2 0 0,-1-1 0 16,-4 3-1-16,2-1 0 0,0 2 0 16,7 2-2-16,-3-3 0 0,5 0 0 0,3 1 1 15,2-2 0-15,-1-3 2 0,0-1 0 16,-1 4 1-16,2 0 1 0,0-1 0 15,0 1 0-15,-2-2 0 0,4 3-1 16,-2 0 0-16,-1-1 0 0,2-3 1 16,1 2-1-16,3 0 0 0,7-1 0 15,0 1 0-15,5-4 0 0,0 1-1 16,6 0-1-16,2-1 0 0,-2-3-1 16,5 7 1-16,-4-4-1 0,4 3 1 0,0 0 1 15,-3 1 1-15,3 0 0 0,0 1 0 16,0 2 1-16,0-1 1 0,3 1-1 15,0 1-1-15,3 0 0 0,1 1 0 16,3-3-1-16,1 4 0 0,7-2-1 16,0 0 0-16,6 2 0 0,2 0 1 15,4-3 0-15,1 2 0 0,-3 2 0 16,3 0 1-16,-3-1 0 0,-2 1 1 16,2-2 0-16,-2 1 0 0,0-1 0 0,0-1 0 15,2 2 1-15,-1-1 0 16,0 1 0-16,2-2 0 0,0 2-1 0,-2-1-2 15,5 3-7-15,-7-2-47 0,1-1-37 16,-7-2-68-16,-8 0-162 0</inkml:trace>
  <inkml:trace contextRef="#ctx0" brushRef="#br0" timeOffset="4031.63">13673 6520 199 0,'0'0'45'16,"-5"0"1"-16,1-5-25 0,0 5-8 15,1-5 2-15,-1 5 4 0,1-3 4 16,-5 3 1-16,5-5 0 0,-3 5-3 15,1-4-4-15,1 4-3 0,0-3-2 16,-3 3 1-16,7 0 1 0,-6 0 2 16,2 0 3-16,0 0 1 0,4 0 0 15,-5 0-3-15,5 0-4 0,0 0-1 0,0 0-3 16,0 0-2-16,0 0-2 0,0 0-1 16,0 0-2-16,0 0-2 0,0 0 0 15,0 0-1-15,0 0 1 0,0 0 0 16,5 0 1-16,-1 0 1 0,0 0 0 15,2 0 1-15,2 3 1 0,1-3-1 16,0 0-1-16,2 0 0 0,1 0-1 16,-1 0 0-16,4 0-1 0,-2 0 0 15,2 0 0-15,0 0 1 0,2 0-1 0,-1 0 0 16,3 0 1-16,1 0 1 0,-1 0 0 16,4 0 1-16,-2 4 0 0,0-4 0 15,3 0 0-15,-2 5 0 0,1-2-1 16,-1-3 0-16,-3 7-1 0,4-7 0 15,-2 5-1-15,-2-5 1 0,3 7-1 16,-2-7 2-16,0 3 1 0,3-3 0 16,-1 0 1-16,-3 0 0 0,3 0 1 0,-2 4-1 15,0-4 0-15,1 0-2 0,1 5 0 16,-3-1-1-16,3 0 0 0,0-1-1 16,2 3 1-16,-1-3-1 0,1 1 1 15,0 1-1-15,0-2 0 0,-1 1 0 16,-3-1 0-16,0-3 0 0,-2 4 1 15,-1-4 0-15,0 0 1 0,-2 4 0 16,2-4 0-16,-2 0 1 0,-1 0 0 0,2 0-1 16,0 0 1-16,-1-4-2 0,3 4 1 15,-2 0-1-15,3 0-1 0,-2-4 0 16,5 4 1-16,-1 0-1 0,-2-3 0 16,5 3 0-16,0 0 0 0,3-4 0 15,3-1 0-15,0 1 0 0,0 4 0 16,0-4 0-16,-1 0 1 0,1-1-1 0,-4 1 0 15,0 4 0-15,-4-5 0 0,2 0 0 16,1 5 1-16,-2-5-1 0,-2 5 0 16,3-4 0-16,2 4 0 0,0 0 0 15,4-4 0-15,1 4 0 0,0 0 0 16,3 0 0-16,-6 0 0 0,4 0 0 16,-1 0 0-16,-1 0 0 0,-5 0 0 15,1 0 0-15,2 0 0 0,-1 0 0 16,-2 0 0-16,3 0 0 0,0 0 0 15,2 0 0-15,0 0 0 0,3 0 0 0,2 0 0 16,2 0 0-16,-1 0 0 0,-3 0 1 16,0-4-1-16,1 4 0 0,-3 0 0 15,3 0 0-15,-5-3 0 0,1 3 0 16,2-4 0-16,-1 4 0 0,4-5 1 16,4 5-1-16,0-5 0 0,3 5 0 15,1-5 0-15,-1 5 0 0,1-5 0 0,-3 5 0 16,-5-4 0-16,-1 4 0 0,-3-3 0 15,1 3 1-15,0-3-1 0,0 3 0 16,1 0 1-16,5 0-1 0,-1 0 0 16,4-5 1-16,-1 5-1 0,-1 0 1 15,-1 0-1-15,-3 0 0 0,-1-4 1 16,-3 4-1-16,-5 0 1 0,2 0 0 16,0-3 0-16,-2 3-1 0,-2 0 1 15,3-4-1-15,3 4 0 0,0-3 0 16,1 3 0-16,4-4 0 0,-1 4 1 0,0-6-1 15,-3 6 1-15,1-7 1 0,-3 7-1 16,-1-5 0-16,-4 5 0 0,0-4 0 16,0 4-1-16,-1-5 0 0,3 5 0 15,-2 0 0-15,2 0 0 0,-2 0 0 16,3 0 1-16,-1 0-1 0,3 0 1 16,-3 0 0-16,5 4 0 0,0-4 0 0,-1 0 0 15,0 4 0-15,2-4 0 16,-5 0-1-16,1 0 1 0,-5 4-1 0,-3-4 0 15,-2 0 1-15,-4 2 0 0,-1-2 0 16,-4 0 0-16,-1 0 0 0,-3 0-1 16,0 0 0-16,-5 0-1 0,5 0-2 15,-5 0-2-15,3 5-2 0,-3-5-3 16,0 0-3-16,0 0-3 0,0-5-4 0,-4 0-14 16,0-4-42-16,-3-2-22 0,1-3-8 15,-2-5-56-15,-3-3-95 0</inkml:trace>
  <inkml:trace contextRef="#ctx0" brushRef="#br0" timeOffset="4297.51">17990 6038 486 0,'0'0'93'0,"0"0"-10"0,7 0-105 0,-2 3-48 16,2 3-33-16,-1 0-66 0,2 1-129 15</inkml:trace>
  <inkml:trace contextRef="#ctx0" brushRef="#br0" timeOffset="4649.1">18045 6120 236 0,'0'7'73'0,"9"-2"3"15,-3-2-13-15,2 3-22 0,5-2-9 16,1 3-5-16,3-2-6 0,-2 2-4 0,4 1-1 16,-3 4-1-16,2-5-2 0,1 4-2 15,-2-3-2-15,1 2-2 0,3-3-2 16,0 0-1-16,2 0-3 0,1 1 0 15,4-1-1-15,-1-2 0 0,2 0 0 16,2 1 1-16,1-6 0 0,-2 3 1 16,1-3 0-16,-3 0 1 0,1 0 0 15,-4 4-1-15,-3-4 1 0,-2 0-1 0,-1 5-1 16,-1-5 0-16,-5 7-1 0,0-3-1 16,-3 0-1-16,0 1-1 15,-2 0 0-15,-2 0-1 0,-2-2 0 0,-1-3 1 16,-3 4 2-16,0-4 0 0,0 3 1 15,-3 2 0-15,-2 1 1 0,-2 0 0 16,-4 3-1-16,-2 1-1 0,-2 1-1 16,-4 0 1-16,-4 1-1 0,1 2 0 15,-2-1 0-15,-4 3 1 0,1 0-1 0,-5-3-2 16,0 7-3-16,0 1-5 0,-2 1-14 16,0 0-23-16,0 0-45 0,0 0-65 15,6 5-146-15</inkml:trace>
  <inkml:trace contextRef="#ctx0" brushRef="#br0" timeOffset="7497.34">28275 7200 378 0,'-6'12'83'0,"-1"3"2"0,0-4-54 0,2 4-24 16,5 2-5-16,0 2 0 0,0 0-1 16,5 4-2-16,1-4 0 0,1 2 0 15,2-2 0-15,-2-3 1 0,0 0 1 16,-1-3 2-16,0 1 3 0,1 0 2 16,-3-2 0-16,-1 3 1 0,2 1 0 15,1 0-1-15,0 2-2 0,2-1-2 0,-1-1-1 16,-1 1-1-16,1-2 2 0,0 0 1 15,-2-3 1-15,-3-2 2 0,3-3 1 16,-1 0 1-16,-4-3-1 0,6 1-2 16,-3-5-1-16,3 4-2 0,-1-4-2 15,1 3-1-15,1-3-2 0,0 0 0 16,2-7 0-16,4-1 0 0,1-1 1 16,2-4-1-16,0-4 1 0,3-2 0 0,1 1 0 15,3-5 0-15,-2-3 0 0,4 0 0 16,2-2 0-16,3-3 1 0,-2-1-1 15,3-1 0-15,-2-1 0 0,1 1-2 16,-3 0-1-16,-2 1-2 0,-4 1 0 16,-1 2-3-16,-2 2-1 0,-3 4-2 15,3-2-4-15,-3 3-9 0,2 0-25 16,-2 1-48-16,-1-1-69 0,-2 0-159 0</inkml:trace>
  <inkml:trace contextRef="#ctx0" brushRef="#br0" timeOffset="8581.12">28230 8610 316 0,'0'0'58'16,"0"4"-3"-16,0 0-67 0,0 0-2 15,0 1 2-15,-4 0 2 0,4 3 5 16,-6 1 6-16,6-3 5 0,-5 3 5 0,1-2 3 16,-1 3 1-16,2-1 2 0,3-2 2 15,-5 1 1-15,5 0 1 0,0 1 2 16,-5-2 1-16,5 0 2 0,0 0-1 16,-2 1-3-16,2 1-2 0,0-1-3 15,0 4-4-15,0 1-3 0,0 1-3 16,0 2-2-16,3 0-2 0,3 1-2 15,0 1-1-15,0 1 0 0,1-4-1 16,0 3 0-16,-1 0 0 0,0-1 0 16,-1 0 0-16,1-2 1 0,-3-2 0 15,3 2 0-15,-2-4 1 0,-4-2-1 0,6 0 1 16,-6-1 0-16,6 2-1 0,-2-3 1 16,0-1-1-16,-1 0-1 0,3 1 1 15,-1-2 0-15,0-2 0 0,-2 2-1 16,4-1 2-16,-1-4-1 0,0 0 1 15,0 0 0-15,0 0 1 0,2 0-1 0,2-7 1 16,-1 2-1-16,3-5 0 0,1 1-1 16,2-6 0-16,3 0 0 0,2-2-1 15,0-4 1-15,2-2-1 0,-2-3 2 16,0-2 0-16,-4-1 2 0,3-3 1 16,-4 1 0-16,2-5-1 0,-3-1 1 15,5 0-1-15,-1-3-3 0,1 1-2 16,2 0-3-16,-1-2-4 0,4-2-4 0,1-3-10 15,-2-1-23-15,1-4-46 16,-3-1-9-16,-1-2-59 0,4 1-113 16</inkml:trace>
  <inkml:trace contextRef="#ctx0" brushRef="#br0" timeOffset="10708.53">28303 9835 356 0,'-2'7'75'0,"2"-2"-2"0,-4 5-57 0,4-2-24 15,0 1-7-15,4 2 0 0,-4-1 1 16,7 0 2-16,-7 0 6 0,3-1 7 0,-3 1 10 15,0 0 6-15,0-1 5 0,0 3 2 16,0 0 2-16,0 1-3 0,0 0-3 16,0-1-3-16,0 1-2 0,0-1-4 15,4 0-1-15,-2 2-1 0,3-1-1 16,-1 1 0-16,-1 2-1 0,3-2 1 16,0 3-1-16,-4-1-1 0,4-1 0 15,-2-1-1-15,-1 2 0 0,2 0-2 16,0-1 0-16,1 0-1 0,-3-1 0 15,4 0-1-15,-1 0 0 0,0-4-1 0,1 2 1 16,-1-2-1-16,0-1 1 0,-1 0-1 16,-2-1 1-16,3 0-1 0,4 1 0 15,-6-4 1-15,6 2-1 0,0-4 0 16,5-3 0-16,0 5 0 0,3-5 0 16,3-6 1-16,5-1-1 0,6-4 0 15,3-1 1-15,4-3-1 0,6-4 0 0,0-3-1 16,2-2-2-16,1-4-3 0,-1 2-2 15,-6-10-7-15,4 4-6 0,-1-6-29 16,4-4-53-16,3-2-74 0,1-7-173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D3617-1B8D-FE47-8336-D569A6C6A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EC58D2-D41E-794B-BE81-95E3B29940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6BE86-FB8A-3C47-85B8-DD9AF9847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F2292-B7A3-3D4F-A97E-29539253A3B7}" type="datetimeFigureOut">
              <a:rPr lang="hr-HR" smtClean="0"/>
              <a:t>18.1.2022.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C3167-C348-BA41-BC04-9087B4739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20B22-21CF-AC44-AD4D-B0F9793E1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8936-7B87-5544-9E4C-08FDFB32DA3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3983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74BA2-3A6D-F944-86E3-60571155E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4E63F5-0AAC-4444-A3CF-ED86838B9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A3D0D-328F-484F-B876-8E4AA0998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F2292-B7A3-3D4F-A97E-29539253A3B7}" type="datetimeFigureOut">
              <a:rPr lang="hr-HR" smtClean="0"/>
              <a:t>18.1.2022.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301CB-10A8-4948-BFD7-01D7ED6A4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3AB71-94BD-EB4A-81F6-3E0EEE5D8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8936-7B87-5544-9E4C-08FDFB32DA3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4963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30D55C-66A6-7741-8EC7-3C30DC3F1D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5F2178-D384-6144-9756-D0E31627D8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549330-866D-1A47-9354-BA0F7FBE7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F2292-B7A3-3D4F-A97E-29539253A3B7}" type="datetimeFigureOut">
              <a:rPr lang="hr-HR" smtClean="0"/>
              <a:t>18.1.2022.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82FC5-106A-F34C-BA63-0A981A1AA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31F8C-EE91-D248-AB34-2A5ECA29D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8936-7B87-5544-9E4C-08FDFB32DA3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3158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2D31B-8F2B-2A4F-B646-E0F970FAA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E6BB1-9DA6-AC43-A3C6-2A3793337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5BC20-7780-E146-82B1-A7CFD9F12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F2292-B7A3-3D4F-A97E-29539253A3B7}" type="datetimeFigureOut">
              <a:rPr lang="hr-HR" smtClean="0"/>
              <a:t>18.1.2022.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490A6-BD3E-3A45-A611-62A33ABAF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5F702-FB7A-7642-B7B9-2C094037D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8936-7B87-5544-9E4C-08FDFB32DA3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1026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7336B-ED41-6A49-BF2C-D2A442315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A555DE-9F9F-3147-9C96-0A73DB9F0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7D0B0-0EAE-544B-81C1-3F032C4B9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F2292-B7A3-3D4F-A97E-29539253A3B7}" type="datetimeFigureOut">
              <a:rPr lang="hr-HR" smtClean="0"/>
              <a:t>18.1.2022.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22CA9-6640-9548-B207-A6E749337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5B998-E649-2647-8DC6-80B717239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8936-7B87-5544-9E4C-08FDFB32DA3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9603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A61A0-208E-5D4C-AFBF-540ECBE76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BDD93-288E-3F40-A9D8-54D5E0B9F3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0F5F05-8D2F-AA4C-AF47-D670659394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92AA03-FCA5-9249-B2BC-CE8E34FBB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F2292-B7A3-3D4F-A97E-29539253A3B7}" type="datetimeFigureOut">
              <a:rPr lang="hr-HR" smtClean="0"/>
              <a:t>18.1.2022.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1FC6CA-CE75-AB46-876E-5F85359AC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24A26-A916-5F41-BA92-AA71F240D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8936-7B87-5544-9E4C-08FDFB32DA3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857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DBCBF-72D7-C148-8914-415610E32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854C9F-373E-BC43-BFEF-26F8AF0C4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0D0BEC-523C-7B4A-9C97-5356225A5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FDBA1A-3838-FA4D-8675-FFD32FADC9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849922-03B9-0F45-B67E-EA5B16DE71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BB87D6-A3B0-4641-81B9-CFC34C074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F2292-B7A3-3D4F-A97E-29539253A3B7}" type="datetimeFigureOut">
              <a:rPr lang="hr-HR" smtClean="0"/>
              <a:t>18.1.2022.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00FDD9-1DB1-0D46-95AF-AAA6C4131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D79888-CDD8-CC43-9400-627FE8D48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8936-7B87-5544-9E4C-08FDFB32DA3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97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44B0E-505C-CD4D-9E38-D7AB73279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538050-13ED-F84B-AB0E-2187A805B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F2292-B7A3-3D4F-A97E-29539253A3B7}" type="datetimeFigureOut">
              <a:rPr lang="hr-HR" smtClean="0"/>
              <a:t>18.1.2022.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51A91C-078B-0B46-9561-E215F040F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F0C05C-2CCD-774E-91BA-3BCDC6D16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8936-7B87-5544-9E4C-08FDFB32DA3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5670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EF0BAF-1253-D94C-B1F0-F252FA31F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F2292-B7A3-3D4F-A97E-29539253A3B7}" type="datetimeFigureOut">
              <a:rPr lang="hr-HR" smtClean="0"/>
              <a:t>18.1.2022.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000667-5C3F-B249-B95A-673660D3A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33F71B-C59D-8643-A566-1C8EC4BA3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8936-7B87-5544-9E4C-08FDFB32DA3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5411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18ABC-2A34-D74B-AA92-5409C228D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E2659-FAF6-2643-8DAF-E703A03CE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C8E1DF-EBA8-3246-ADCD-8311E32138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476A29-0D80-F74A-B56A-4FF90E733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F2292-B7A3-3D4F-A97E-29539253A3B7}" type="datetimeFigureOut">
              <a:rPr lang="hr-HR" smtClean="0"/>
              <a:t>18.1.2022.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C9127A-93B6-BA44-946A-41B87DA18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F915C9-47D6-A04C-B28F-B2F22283D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8936-7B87-5544-9E4C-08FDFB32DA3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8309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F5829-5E6E-844C-82FD-F92889E8A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659E9F-91FC-C147-B07A-EF70A67ADA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1ED22-1722-014A-9D12-DCCFE3889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BD02C3-0C1B-8942-B7EE-20E5E565A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F2292-B7A3-3D4F-A97E-29539253A3B7}" type="datetimeFigureOut">
              <a:rPr lang="hr-HR" smtClean="0"/>
              <a:t>18.1.2022.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40085-CDAE-1E44-BF34-8DF262736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08803-4EA3-2B4B-B103-302C39C85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8936-7B87-5544-9E4C-08FDFB32DA3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4289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7143E3-8EEF-5247-B1B3-A9E75E514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4EBDA-DBCC-8F47-9FC1-0B892C281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4AFA3-3FB0-A84F-B22F-CBE64A1B4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F2292-B7A3-3D4F-A97E-29539253A3B7}" type="datetimeFigureOut">
              <a:rPr lang="hr-HR" smtClean="0"/>
              <a:t>18.1.2022.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FF445-A77B-984B-8576-985725E3D3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B0596-AC37-1D4D-AB8E-3726D6D812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38936-7B87-5544-9E4C-08FDFB32DA3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996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forms.office.com/r/ZQA4crDmK3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bin_5_2_21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customXml" Target="../ink/ink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forms.office.com/r/ijKM1F7vG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forms.office.com/r/QSCgCcf5CJ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%3ca%20href='https:/www.freepik.com/vectors/light'%3eLight%20vector%20created%20by%20balintseby%20-%20www.freepik.com%3c/a%3e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%3ca%20href='https:/www.freepik.com/photos/business'%3eBusiness%20photo%20created%20by%20dashu83%20-%20www.freepik.com%3c/a%3e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customXml" Target="../ink/ink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oomen.carnet.hr/mod/book/view.php?id=2013836&amp;chapterid=23582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forms.office.com/r/RUSjcMXKMB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EF796-0AC2-9842-9193-FCA17DFA3B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Informatika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2D0E84-4887-9146-8D7F-68F88CAFA8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 dirty="0"/>
              <a:t>18. siječnja 2022.</a:t>
            </a:r>
          </a:p>
        </p:txBody>
      </p:sp>
    </p:spTree>
    <p:extLst>
      <p:ext uri="{BB962C8B-B14F-4D97-AF65-F5344CB8AC3E}">
        <p14:creationId xmlns:p14="http://schemas.microsoft.com/office/powerpoint/2010/main" val="3721759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9580880-D48F-4F88-B94E-824E8B497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Pretvorba dekadskog broja u binarni</a:t>
            </a:r>
          </a:p>
        </p:txBody>
      </p:sp>
      <p:pic>
        <p:nvPicPr>
          <p:cNvPr id="5" name="Rezervirano mjesto sadržaja 4" descr="Slika na kojoj se prikazuje stol&#10;&#10;Opis je automatski generiran">
            <a:extLst>
              <a:ext uri="{FF2B5EF4-FFF2-40B4-BE49-F238E27FC236}">
                <a16:creationId xmlns:a16="http://schemas.microsoft.com/office/drawing/2014/main" id="{A7DD3EBD-228D-42C3-BE2D-A92FE6F882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49539"/>
            <a:ext cx="9525490" cy="1536779"/>
          </a:xfrm>
        </p:spPr>
      </p:pic>
    </p:spTree>
    <p:extLst>
      <p:ext uri="{BB962C8B-B14F-4D97-AF65-F5344CB8AC3E}">
        <p14:creationId xmlns:p14="http://schemas.microsoft.com/office/powerpoint/2010/main" val="158375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276086-7CAD-48EA-AD56-5E70638F5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Vježba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5992524-87BF-4728-8975-A2F841673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https://forms.office.com/r/ZQA4crDmK3</a:t>
            </a:r>
            <a:endParaRPr lang="hr-HR" dirty="0"/>
          </a:p>
          <a:p>
            <a:endParaRPr lang="hr-HR" dirty="0"/>
          </a:p>
        </p:txBody>
      </p:sp>
      <p:pic>
        <p:nvPicPr>
          <p:cNvPr id="3074" name="Picture 2" descr="QR kôd za Pretvorba dekadskog broja u binarni&#10;">
            <a:extLst>
              <a:ext uri="{FF2B5EF4-FFF2-40B4-BE49-F238E27FC236}">
                <a16:creationId xmlns:a16="http://schemas.microsoft.com/office/drawing/2014/main" id="{8295AA72-78B7-4685-8AC5-51AF10D01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131" y="2548284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304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163DF-6DF4-C243-AAA1-989DD54BB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Zadatak</a:t>
            </a:r>
          </a:p>
        </p:txBody>
      </p:sp>
      <p:pic>
        <p:nvPicPr>
          <p:cNvPr id="5" name="Content Placeholder 4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B3B08A18-2670-3449-8BFA-EB8361BB127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41725" y="3543787"/>
            <a:ext cx="1517092" cy="1533062"/>
          </a:xfr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8250B80-49D3-4BBB-A531-80E277463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5078" y="1497634"/>
            <a:ext cx="5181600" cy="4351338"/>
          </a:xfrm>
        </p:spPr>
        <p:txBody>
          <a:bodyPr/>
          <a:lstStyle/>
          <a:p>
            <a:r>
              <a:rPr lang="hr-HR" dirty="0"/>
              <a:t>Pronađi i riješi kviz (klikni na link, kartica Provjeri znanje, </a:t>
            </a:r>
            <a:r>
              <a:rPr lang="hr-HR" i="1" dirty="0" err="1"/>
              <a:t>skrolaj</a:t>
            </a:r>
            <a:r>
              <a:rPr lang="hr-HR" dirty="0"/>
              <a:t> do kviza)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7E4F2A-CB64-C243-BFF7-0A98292D7438}"/>
              </a:ext>
            </a:extLst>
          </p:cNvPr>
          <p:cNvSpPr/>
          <p:nvPr/>
        </p:nvSpPr>
        <p:spPr>
          <a:xfrm>
            <a:off x="1133068" y="2937429"/>
            <a:ext cx="34886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3"/>
              </a:rPr>
              <a:t>http://</a:t>
            </a:r>
            <a:r>
              <a:rPr lang="en-US" sz="2400" dirty="0" err="1">
                <a:hlinkClick r:id="rId3"/>
              </a:rPr>
              <a:t>bit.ly</a:t>
            </a:r>
            <a:r>
              <a:rPr lang="en-US" sz="2400" dirty="0">
                <a:hlinkClick r:id="rId3"/>
              </a:rPr>
              <a:t>/bin_5_2_21</a:t>
            </a:r>
            <a:endParaRPr lang="en-HR" sz="2400" dirty="0"/>
          </a:p>
        </p:txBody>
      </p:sp>
      <p:pic>
        <p:nvPicPr>
          <p:cNvPr id="8" name="Picture 7" descr="A picture containing text, toiletry&#10;&#10;Description automatically generated">
            <a:extLst>
              <a:ext uri="{FF2B5EF4-FFF2-40B4-BE49-F238E27FC236}">
                <a16:creationId xmlns:a16="http://schemas.microsoft.com/office/drawing/2014/main" id="{1F0AC4AA-9A63-4B4D-927A-0375DA89D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6678" y="1417980"/>
            <a:ext cx="4197353" cy="1606551"/>
          </a:xfrm>
          <a:prstGeom prst="rect">
            <a:avLst/>
          </a:prstGeom>
        </p:spPr>
      </p:pic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688BA1E-0189-3247-89AC-84DB81C66F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0023" y="3274110"/>
            <a:ext cx="5317257" cy="160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205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47FAB6-74DC-6242-896D-D54D816618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HR" dirty="0"/>
              <a:t>Brojevi s decimalnom točkom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9CADC70-3E0A-034E-A149-28D7B48AF1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Udžbenik, str 67.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1433796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B4DAC-1DFC-9D48-9EB7-2404E1EAF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Brojevi s decimalnom točkom?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75A4E-9BA5-E54C-B563-BE07B10EB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37386" cy="2000141"/>
          </a:xfrm>
        </p:spPr>
        <p:txBody>
          <a:bodyPr/>
          <a:lstStyle/>
          <a:p>
            <a:r>
              <a:rPr lang="hr-HR" dirty="0"/>
              <a:t>Nakon decimalne točke – negativne potencije</a:t>
            </a:r>
          </a:p>
          <a:p>
            <a:r>
              <a:rPr lang="hr-HR" dirty="0"/>
              <a:t>Primjer:</a:t>
            </a:r>
          </a:p>
          <a:p>
            <a:r>
              <a:rPr lang="hr-HR" dirty="0"/>
              <a:t>Binarni broj 101.101</a:t>
            </a:r>
            <a:r>
              <a:rPr lang="hr-HR" baseline="-25000" dirty="0"/>
              <a:t>(2)</a:t>
            </a:r>
            <a:r>
              <a:rPr lang="hr-HR" dirty="0"/>
              <a:t>=?</a:t>
            </a:r>
            <a:r>
              <a:rPr lang="hr-HR" baseline="-25000" dirty="0"/>
              <a:t>(10)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0F078BA-0304-F545-B04F-F23A9DD53A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627937"/>
              </p:ext>
            </p:extLst>
          </p:nvPr>
        </p:nvGraphicFramePr>
        <p:xfrm>
          <a:off x="6621517" y="1853981"/>
          <a:ext cx="2402271" cy="26174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8575">
                  <a:extLst>
                    <a:ext uri="{9D8B030D-6E8A-4147-A177-3AD203B41FA5}">
                      <a16:colId xmlns:a16="http://schemas.microsoft.com/office/drawing/2014/main" val="1382159455"/>
                    </a:ext>
                  </a:extLst>
                </a:gridCol>
                <a:gridCol w="1723696">
                  <a:extLst>
                    <a:ext uri="{9D8B030D-6E8A-4147-A177-3AD203B41FA5}">
                      <a16:colId xmlns:a16="http://schemas.microsoft.com/office/drawing/2014/main" val="4006529272"/>
                    </a:ext>
                  </a:extLst>
                </a:gridCol>
              </a:tblGrid>
              <a:tr h="3358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n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HR" sz="2800" u="none" strike="noStrike" dirty="0">
                          <a:effectLst/>
                        </a:rPr>
                        <a:t>2</a:t>
                      </a:r>
                      <a:r>
                        <a:rPr lang="en-HR" sz="2800" u="none" strike="noStrike" baseline="30000" dirty="0">
                          <a:effectLst/>
                        </a:rPr>
                        <a:t>n</a:t>
                      </a:r>
                      <a:endParaRPr lang="en-HR" sz="28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6805154"/>
                  </a:ext>
                </a:extLst>
              </a:tr>
              <a:tr h="335893">
                <a:tc>
                  <a:txBody>
                    <a:bodyPr/>
                    <a:lstStyle/>
                    <a:p>
                      <a:pPr algn="ctr" fontAlgn="b"/>
                      <a:r>
                        <a:rPr lang="en-HR" sz="2800" u="none" strike="noStrike">
                          <a:effectLst/>
                        </a:rPr>
                        <a:t>-1</a:t>
                      </a:r>
                      <a:endParaRPr lang="en-H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2800" u="none" strike="noStrike" dirty="0">
                          <a:effectLst/>
                        </a:rPr>
                        <a:t>0.5</a:t>
                      </a:r>
                      <a:endParaRPr lang="en-H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8233150"/>
                  </a:ext>
                </a:extLst>
              </a:tr>
              <a:tr h="335893">
                <a:tc>
                  <a:txBody>
                    <a:bodyPr/>
                    <a:lstStyle/>
                    <a:p>
                      <a:pPr algn="ctr" fontAlgn="b"/>
                      <a:r>
                        <a:rPr lang="en-HR" sz="2800" u="none" strike="noStrike">
                          <a:effectLst/>
                        </a:rPr>
                        <a:t>-2</a:t>
                      </a:r>
                      <a:endParaRPr lang="en-H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2800" u="none" strike="noStrike" dirty="0">
                          <a:effectLst/>
                        </a:rPr>
                        <a:t>0.25</a:t>
                      </a:r>
                      <a:endParaRPr lang="en-H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5704136"/>
                  </a:ext>
                </a:extLst>
              </a:tr>
              <a:tr h="335893">
                <a:tc>
                  <a:txBody>
                    <a:bodyPr/>
                    <a:lstStyle/>
                    <a:p>
                      <a:pPr algn="ctr" fontAlgn="b"/>
                      <a:r>
                        <a:rPr lang="en-HR" sz="2800" u="none" strike="noStrike" dirty="0">
                          <a:effectLst/>
                        </a:rPr>
                        <a:t>-3</a:t>
                      </a:r>
                      <a:endParaRPr lang="en-H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2800" u="none" strike="noStrike" dirty="0">
                          <a:effectLst/>
                        </a:rPr>
                        <a:t>0.125</a:t>
                      </a:r>
                      <a:endParaRPr lang="en-H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6500637"/>
                  </a:ext>
                </a:extLst>
              </a:tr>
              <a:tr h="335893">
                <a:tc>
                  <a:txBody>
                    <a:bodyPr/>
                    <a:lstStyle/>
                    <a:p>
                      <a:pPr algn="ctr" fontAlgn="b"/>
                      <a:r>
                        <a:rPr lang="en-HR" sz="2800" u="none" strike="noStrike">
                          <a:effectLst/>
                        </a:rPr>
                        <a:t>-4</a:t>
                      </a:r>
                      <a:endParaRPr lang="en-H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2800" u="none" strike="noStrike" dirty="0">
                          <a:effectLst/>
                        </a:rPr>
                        <a:t>0.0625</a:t>
                      </a:r>
                      <a:endParaRPr lang="en-H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3293403"/>
                  </a:ext>
                </a:extLst>
              </a:tr>
              <a:tr h="335893">
                <a:tc>
                  <a:txBody>
                    <a:bodyPr/>
                    <a:lstStyle/>
                    <a:p>
                      <a:pPr algn="ctr" fontAlgn="b"/>
                      <a:r>
                        <a:rPr lang="en-HR" sz="2800" u="none" strike="noStrike">
                          <a:effectLst/>
                        </a:rPr>
                        <a:t>-5</a:t>
                      </a:r>
                      <a:endParaRPr lang="en-H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2800" u="none" strike="noStrike" dirty="0">
                          <a:effectLst/>
                        </a:rPr>
                        <a:t>0.03125</a:t>
                      </a:r>
                      <a:endParaRPr lang="en-H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0240963"/>
                  </a:ext>
                </a:extLst>
              </a:tr>
            </a:tbl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84BB821-A411-A34A-88F8-646C705F69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782477"/>
              </p:ext>
            </p:extLst>
          </p:nvPr>
        </p:nvGraphicFramePr>
        <p:xfrm>
          <a:off x="1432910" y="4829211"/>
          <a:ext cx="5040000" cy="1112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23858761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14159371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32049642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204243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3471580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55488619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071009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rgbClr val="FF0000"/>
                          </a:solidFill>
                        </a:rPr>
                        <a:t>0.5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rgbClr val="FF0000"/>
                          </a:solidFill>
                        </a:rPr>
                        <a:t>0.25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rgbClr val="FF0000"/>
                          </a:solidFill>
                        </a:rPr>
                        <a:t>0.125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2168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1598244"/>
                  </a:ext>
                </a:extLst>
              </a:tr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hr-HR" dirty="0"/>
                        <a:t>4 + 1 + 0.5 + 0.125 = 5.625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6985870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90AAF2DF-8DD5-4547-84D2-E9E1C1513684}"/>
                  </a:ext>
                </a:extLst>
              </p14:cNvPr>
              <p14:cNvContentPartPr/>
              <p14:nvPr/>
            </p14:nvContentPartPr>
            <p14:xfrm>
              <a:off x="4259160" y="2901960"/>
              <a:ext cx="15840" cy="20520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90AAF2DF-8DD5-4547-84D2-E9E1C151368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63560" y="2575080"/>
                <a:ext cx="7931160" cy="343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EF100DCE-9D1C-4197-BB42-A359B5EE7140}"/>
                  </a:ext>
                </a:extLst>
              </p14:cNvPr>
              <p14:cNvContentPartPr/>
              <p14:nvPr/>
            </p14:nvContentPartPr>
            <p14:xfrm>
              <a:off x="1570680" y="3876840"/>
              <a:ext cx="9893160" cy="198360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EF100DCE-9D1C-4197-BB42-A359B5EE714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61320" y="3867480"/>
                <a:ext cx="9911880" cy="200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8147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AA958-DE3F-754F-99F7-A6034C47F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Vježba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62121-CC96-CC43-B4BC-C80B68F54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79828" cy="4351338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Sljedeće binarne brojeve prikaži u dekadskom brojevnom sustavu: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1011.1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11001.11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10001.011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FBB007A-2479-4D45-9748-B7AA7312F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876129"/>
              </p:ext>
            </p:extLst>
          </p:nvPr>
        </p:nvGraphicFramePr>
        <p:xfrm>
          <a:off x="6890842" y="2120265"/>
          <a:ext cx="2402271" cy="26174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8575">
                  <a:extLst>
                    <a:ext uri="{9D8B030D-6E8A-4147-A177-3AD203B41FA5}">
                      <a16:colId xmlns:a16="http://schemas.microsoft.com/office/drawing/2014/main" val="1382159455"/>
                    </a:ext>
                  </a:extLst>
                </a:gridCol>
                <a:gridCol w="1723696">
                  <a:extLst>
                    <a:ext uri="{9D8B030D-6E8A-4147-A177-3AD203B41FA5}">
                      <a16:colId xmlns:a16="http://schemas.microsoft.com/office/drawing/2014/main" val="4006529272"/>
                    </a:ext>
                  </a:extLst>
                </a:gridCol>
              </a:tblGrid>
              <a:tr h="3358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n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HR" sz="2800" u="none" strike="noStrike" dirty="0">
                          <a:effectLst/>
                        </a:rPr>
                        <a:t>2</a:t>
                      </a:r>
                      <a:r>
                        <a:rPr lang="en-HR" sz="2800" u="none" strike="noStrike" baseline="30000" dirty="0">
                          <a:effectLst/>
                        </a:rPr>
                        <a:t>n</a:t>
                      </a:r>
                      <a:endParaRPr lang="en-HR" sz="28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6805154"/>
                  </a:ext>
                </a:extLst>
              </a:tr>
              <a:tr h="335893">
                <a:tc>
                  <a:txBody>
                    <a:bodyPr/>
                    <a:lstStyle/>
                    <a:p>
                      <a:pPr algn="ctr" fontAlgn="b"/>
                      <a:r>
                        <a:rPr lang="en-HR" sz="2800" u="none" strike="noStrike" dirty="0">
                          <a:effectLst/>
                        </a:rPr>
                        <a:t>-1</a:t>
                      </a:r>
                      <a:endParaRPr lang="en-H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2800" u="none" strike="noStrike" dirty="0">
                          <a:effectLst/>
                        </a:rPr>
                        <a:t>0.5</a:t>
                      </a:r>
                      <a:endParaRPr lang="en-H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8233150"/>
                  </a:ext>
                </a:extLst>
              </a:tr>
              <a:tr h="335893">
                <a:tc>
                  <a:txBody>
                    <a:bodyPr/>
                    <a:lstStyle/>
                    <a:p>
                      <a:pPr algn="ctr" fontAlgn="b"/>
                      <a:r>
                        <a:rPr lang="en-HR" sz="2800" u="none" strike="noStrike">
                          <a:effectLst/>
                        </a:rPr>
                        <a:t>-2</a:t>
                      </a:r>
                      <a:endParaRPr lang="en-H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2800" u="none" strike="noStrike" dirty="0">
                          <a:effectLst/>
                        </a:rPr>
                        <a:t>0.25</a:t>
                      </a:r>
                      <a:endParaRPr lang="en-H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5704136"/>
                  </a:ext>
                </a:extLst>
              </a:tr>
              <a:tr h="335893">
                <a:tc>
                  <a:txBody>
                    <a:bodyPr/>
                    <a:lstStyle/>
                    <a:p>
                      <a:pPr algn="ctr" fontAlgn="b"/>
                      <a:r>
                        <a:rPr lang="en-HR" sz="2800" u="none" strike="noStrike" dirty="0">
                          <a:effectLst/>
                        </a:rPr>
                        <a:t>-3</a:t>
                      </a:r>
                      <a:endParaRPr lang="en-H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2800" u="none" strike="noStrike" dirty="0">
                          <a:effectLst/>
                        </a:rPr>
                        <a:t>0.125</a:t>
                      </a:r>
                      <a:endParaRPr lang="en-H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6500637"/>
                  </a:ext>
                </a:extLst>
              </a:tr>
              <a:tr h="335893">
                <a:tc>
                  <a:txBody>
                    <a:bodyPr/>
                    <a:lstStyle/>
                    <a:p>
                      <a:pPr algn="ctr" fontAlgn="b"/>
                      <a:r>
                        <a:rPr lang="en-HR" sz="2800" u="none" strike="noStrike">
                          <a:effectLst/>
                        </a:rPr>
                        <a:t>-4</a:t>
                      </a:r>
                      <a:endParaRPr lang="en-H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2800" u="none" strike="noStrike" dirty="0">
                          <a:effectLst/>
                        </a:rPr>
                        <a:t>0.0625</a:t>
                      </a:r>
                      <a:endParaRPr lang="en-H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3293403"/>
                  </a:ext>
                </a:extLst>
              </a:tr>
              <a:tr h="335893">
                <a:tc>
                  <a:txBody>
                    <a:bodyPr/>
                    <a:lstStyle/>
                    <a:p>
                      <a:pPr algn="ctr" fontAlgn="b"/>
                      <a:r>
                        <a:rPr lang="en-HR" sz="2800" u="none" strike="noStrike">
                          <a:effectLst/>
                        </a:rPr>
                        <a:t>-5</a:t>
                      </a:r>
                      <a:endParaRPr lang="en-H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2800" u="none" strike="noStrike" dirty="0">
                          <a:effectLst/>
                        </a:rPr>
                        <a:t>0.03125</a:t>
                      </a:r>
                      <a:endParaRPr lang="en-H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0240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765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B858E-2771-EC4D-8155-0FF0A6495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 dekadski broj?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DE78BC89-C7FC-F641-832B-407CD556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145653"/>
              </p:ext>
            </p:extLst>
          </p:nvPr>
        </p:nvGraphicFramePr>
        <p:xfrm>
          <a:off x="1811283" y="2569487"/>
          <a:ext cx="5040000" cy="1112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23858761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14159371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32049642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204243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3471580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55488619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071009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rgbClr val="FF0000"/>
                          </a:solidFill>
                        </a:rPr>
                        <a:t>0.5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rgbClr val="FF0000"/>
                          </a:solidFill>
                        </a:rPr>
                        <a:t>0.25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rgbClr val="FF0000"/>
                          </a:solidFill>
                        </a:rPr>
                        <a:t>0.125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2168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1598244"/>
                  </a:ext>
                </a:extLst>
              </a:tr>
              <a:tr h="370840">
                <a:tc gridSpan="7"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698587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6195B3A-313E-8444-A284-18CC704F6D6B}"/>
              </a:ext>
            </a:extLst>
          </p:cNvPr>
          <p:cNvSpPr/>
          <p:nvPr/>
        </p:nvSpPr>
        <p:spPr>
          <a:xfrm>
            <a:off x="4069630" y="2031990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dirty="0"/>
              <a:t>5.625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69C0BA9-7FD7-4279-858E-7D632B82B9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847566"/>
              </p:ext>
            </p:extLst>
          </p:nvPr>
        </p:nvGraphicFramePr>
        <p:xfrm>
          <a:off x="7553546" y="1905749"/>
          <a:ext cx="2402271" cy="26174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8575">
                  <a:extLst>
                    <a:ext uri="{9D8B030D-6E8A-4147-A177-3AD203B41FA5}">
                      <a16:colId xmlns:a16="http://schemas.microsoft.com/office/drawing/2014/main" val="1382159455"/>
                    </a:ext>
                  </a:extLst>
                </a:gridCol>
                <a:gridCol w="1723696">
                  <a:extLst>
                    <a:ext uri="{9D8B030D-6E8A-4147-A177-3AD203B41FA5}">
                      <a16:colId xmlns:a16="http://schemas.microsoft.com/office/drawing/2014/main" val="4006529272"/>
                    </a:ext>
                  </a:extLst>
                </a:gridCol>
              </a:tblGrid>
              <a:tr h="3358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n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HR" sz="2800" u="none" strike="noStrike" dirty="0">
                          <a:effectLst/>
                        </a:rPr>
                        <a:t>2</a:t>
                      </a:r>
                      <a:r>
                        <a:rPr lang="en-HR" sz="2800" u="none" strike="noStrike" baseline="30000" dirty="0">
                          <a:effectLst/>
                        </a:rPr>
                        <a:t>n</a:t>
                      </a:r>
                      <a:endParaRPr lang="en-HR" sz="28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6805154"/>
                  </a:ext>
                </a:extLst>
              </a:tr>
              <a:tr h="335893">
                <a:tc>
                  <a:txBody>
                    <a:bodyPr/>
                    <a:lstStyle/>
                    <a:p>
                      <a:pPr algn="ctr" fontAlgn="b"/>
                      <a:r>
                        <a:rPr lang="en-HR" sz="2800" u="none" strike="noStrike" dirty="0">
                          <a:effectLst/>
                        </a:rPr>
                        <a:t>-1</a:t>
                      </a:r>
                      <a:endParaRPr lang="en-H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2800" u="none" strike="noStrike" dirty="0">
                          <a:effectLst/>
                        </a:rPr>
                        <a:t>0.5</a:t>
                      </a:r>
                      <a:endParaRPr lang="en-H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8233150"/>
                  </a:ext>
                </a:extLst>
              </a:tr>
              <a:tr h="335893">
                <a:tc>
                  <a:txBody>
                    <a:bodyPr/>
                    <a:lstStyle/>
                    <a:p>
                      <a:pPr algn="ctr" fontAlgn="b"/>
                      <a:r>
                        <a:rPr lang="en-HR" sz="2800" u="none" strike="noStrike">
                          <a:effectLst/>
                        </a:rPr>
                        <a:t>-2</a:t>
                      </a:r>
                      <a:endParaRPr lang="en-H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2800" u="none" strike="noStrike" dirty="0">
                          <a:effectLst/>
                        </a:rPr>
                        <a:t>0.25</a:t>
                      </a:r>
                      <a:endParaRPr lang="en-H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5704136"/>
                  </a:ext>
                </a:extLst>
              </a:tr>
              <a:tr h="335893">
                <a:tc>
                  <a:txBody>
                    <a:bodyPr/>
                    <a:lstStyle/>
                    <a:p>
                      <a:pPr algn="ctr" fontAlgn="b"/>
                      <a:r>
                        <a:rPr lang="en-HR" sz="2800" u="none" strike="noStrike" dirty="0">
                          <a:effectLst/>
                        </a:rPr>
                        <a:t>-3</a:t>
                      </a:r>
                      <a:endParaRPr lang="en-H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2800" u="none" strike="noStrike" dirty="0">
                          <a:effectLst/>
                        </a:rPr>
                        <a:t>0.125</a:t>
                      </a:r>
                      <a:endParaRPr lang="en-H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6500637"/>
                  </a:ext>
                </a:extLst>
              </a:tr>
              <a:tr h="335893">
                <a:tc>
                  <a:txBody>
                    <a:bodyPr/>
                    <a:lstStyle/>
                    <a:p>
                      <a:pPr algn="ctr" fontAlgn="b"/>
                      <a:r>
                        <a:rPr lang="en-HR" sz="2800" u="none" strike="noStrike">
                          <a:effectLst/>
                        </a:rPr>
                        <a:t>-4</a:t>
                      </a:r>
                      <a:endParaRPr lang="en-H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2800" u="none" strike="noStrike" dirty="0">
                          <a:effectLst/>
                        </a:rPr>
                        <a:t>0.0625</a:t>
                      </a:r>
                      <a:endParaRPr lang="en-H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3293403"/>
                  </a:ext>
                </a:extLst>
              </a:tr>
              <a:tr h="335893">
                <a:tc>
                  <a:txBody>
                    <a:bodyPr/>
                    <a:lstStyle/>
                    <a:p>
                      <a:pPr algn="ctr" fontAlgn="b"/>
                      <a:r>
                        <a:rPr lang="en-HR" sz="2800" u="none" strike="noStrike">
                          <a:effectLst/>
                        </a:rPr>
                        <a:t>-5</a:t>
                      </a:r>
                      <a:endParaRPr lang="en-H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2800" u="none" strike="noStrike" dirty="0">
                          <a:effectLst/>
                        </a:rPr>
                        <a:t>0.03125</a:t>
                      </a:r>
                      <a:endParaRPr lang="en-H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024096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7E35F01F-505F-4E07-BE99-8E27ED22095C}"/>
                  </a:ext>
                </a:extLst>
              </p14:cNvPr>
              <p14:cNvContentPartPr/>
              <p14:nvPr/>
            </p14:nvContentPartPr>
            <p14:xfrm>
              <a:off x="2017800" y="2173680"/>
              <a:ext cx="8485560" cy="156492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7E35F01F-505F-4E07-BE99-8E27ED22095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08440" y="2164320"/>
                <a:ext cx="8504280" cy="158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1592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416EE-261A-0D4C-82A7-3D666A033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Vježba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A3491-C6A0-6040-9BE4-3A229612C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78349" cy="4351338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Sljedeće dekadske brojeve prikaži u binarnom brojevnom sustavu: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11.5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25.75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17.375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E35FA802-0BC8-4F77-AFA1-4078651C0A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36501"/>
              </p:ext>
            </p:extLst>
          </p:nvPr>
        </p:nvGraphicFramePr>
        <p:xfrm>
          <a:off x="7073316" y="2120265"/>
          <a:ext cx="2402271" cy="26174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8575">
                  <a:extLst>
                    <a:ext uri="{9D8B030D-6E8A-4147-A177-3AD203B41FA5}">
                      <a16:colId xmlns:a16="http://schemas.microsoft.com/office/drawing/2014/main" val="1382159455"/>
                    </a:ext>
                  </a:extLst>
                </a:gridCol>
                <a:gridCol w="1723696">
                  <a:extLst>
                    <a:ext uri="{9D8B030D-6E8A-4147-A177-3AD203B41FA5}">
                      <a16:colId xmlns:a16="http://schemas.microsoft.com/office/drawing/2014/main" val="4006529272"/>
                    </a:ext>
                  </a:extLst>
                </a:gridCol>
              </a:tblGrid>
              <a:tr h="4173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n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HR" sz="2800" u="none" strike="noStrike" dirty="0">
                          <a:effectLst/>
                        </a:rPr>
                        <a:t>2</a:t>
                      </a:r>
                      <a:r>
                        <a:rPr lang="en-HR" sz="2800" u="none" strike="noStrike" baseline="30000" dirty="0">
                          <a:effectLst/>
                        </a:rPr>
                        <a:t>n</a:t>
                      </a:r>
                      <a:endParaRPr lang="en-HR" sz="28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6805154"/>
                  </a:ext>
                </a:extLst>
              </a:tr>
              <a:tr h="335893">
                <a:tc>
                  <a:txBody>
                    <a:bodyPr/>
                    <a:lstStyle/>
                    <a:p>
                      <a:pPr algn="ctr" fontAlgn="b"/>
                      <a:r>
                        <a:rPr lang="en-HR" sz="2800" u="none" strike="noStrike" dirty="0">
                          <a:effectLst/>
                        </a:rPr>
                        <a:t>-1</a:t>
                      </a:r>
                      <a:endParaRPr lang="en-H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2800" u="none" strike="noStrike" dirty="0">
                          <a:effectLst/>
                        </a:rPr>
                        <a:t>0.5</a:t>
                      </a:r>
                      <a:endParaRPr lang="en-H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8233150"/>
                  </a:ext>
                </a:extLst>
              </a:tr>
              <a:tr h="335893">
                <a:tc>
                  <a:txBody>
                    <a:bodyPr/>
                    <a:lstStyle/>
                    <a:p>
                      <a:pPr algn="ctr" fontAlgn="b"/>
                      <a:r>
                        <a:rPr lang="en-HR" sz="2800" u="none" strike="noStrike">
                          <a:effectLst/>
                        </a:rPr>
                        <a:t>-2</a:t>
                      </a:r>
                      <a:endParaRPr lang="en-H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2800" u="none" strike="noStrike" dirty="0">
                          <a:effectLst/>
                        </a:rPr>
                        <a:t>0.25</a:t>
                      </a:r>
                      <a:endParaRPr lang="en-H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5704136"/>
                  </a:ext>
                </a:extLst>
              </a:tr>
              <a:tr h="335893">
                <a:tc>
                  <a:txBody>
                    <a:bodyPr/>
                    <a:lstStyle/>
                    <a:p>
                      <a:pPr algn="ctr" fontAlgn="b"/>
                      <a:r>
                        <a:rPr lang="en-HR" sz="2800" u="none" strike="noStrike" dirty="0">
                          <a:effectLst/>
                        </a:rPr>
                        <a:t>-3</a:t>
                      </a:r>
                      <a:endParaRPr lang="en-H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2800" u="none" strike="noStrike" dirty="0">
                          <a:effectLst/>
                        </a:rPr>
                        <a:t>0.125</a:t>
                      </a:r>
                      <a:endParaRPr lang="en-H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6500637"/>
                  </a:ext>
                </a:extLst>
              </a:tr>
              <a:tr h="335893">
                <a:tc>
                  <a:txBody>
                    <a:bodyPr/>
                    <a:lstStyle/>
                    <a:p>
                      <a:pPr algn="ctr" fontAlgn="b"/>
                      <a:r>
                        <a:rPr lang="en-HR" sz="2800" u="none" strike="noStrike">
                          <a:effectLst/>
                        </a:rPr>
                        <a:t>-4</a:t>
                      </a:r>
                      <a:endParaRPr lang="en-H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2800" u="none" strike="noStrike" dirty="0">
                          <a:effectLst/>
                        </a:rPr>
                        <a:t>0.0625</a:t>
                      </a:r>
                      <a:endParaRPr lang="en-H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3293403"/>
                  </a:ext>
                </a:extLst>
              </a:tr>
              <a:tr h="335893">
                <a:tc>
                  <a:txBody>
                    <a:bodyPr/>
                    <a:lstStyle/>
                    <a:p>
                      <a:pPr algn="ctr" fontAlgn="b"/>
                      <a:r>
                        <a:rPr lang="en-HR" sz="2800" u="none" strike="noStrike">
                          <a:effectLst/>
                        </a:rPr>
                        <a:t>-5</a:t>
                      </a:r>
                      <a:endParaRPr lang="en-H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HR" sz="2800" u="none" strike="noStrike" dirty="0">
                          <a:effectLst/>
                        </a:rPr>
                        <a:t>0.03125</a:t>
                      </a:r>
                      <a:endParaRPr lang="en-H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0240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8477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FA028-2FCE-6648-AFB4-692FF792B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Vježba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1F791-85A8-C840-9870-C0C656E05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Binarni brojevni sustav na ispitu iz informatike na DM</a:t>
            </a:r>
          </a:p>
          <a:p>
            <a:r>
              <a:rPr lang="hr-HR" dirty="0">
                <a:hlinkClick r:id="rId2"/>
              </a:rPr>
              <a:t>https://forms.office.com/r/ijKM1F7vGa</a:t>
            </a:r>
            <a:endParaRPr lang="hr-HR" dirty="0"/>
          </a:p>
          <a:p>
            <a:endParaRPr lang="hr-HR" dirty="0"/>
          </a:p>
        </p:txBody>
      </p:sp>
      <p:pic>
        <p:nvPicPr>
          <p:cNvPr id="4098" name="Picture 2" descr="QR kôd za Binarni brojevni sustav na maturi (2)">
            <a:extLst>
              <a:ext uri="{FF2B5EF4-FFF2-40B4-BE49-F238E27FC236}">
                <a16:creationId xmlns:a16="http://schemas.microsoft.com/office/drawing/2014/main" id="{8BA183F4-D4D1-4D95-B3F0-59824C7DA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9" y="2918517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05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E043C-1082-D745-A860-AC0B7071B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Ponovimo!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0F8C1-53F0-AD46-B4DE-F5B306FD7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1855" cy="4351338"/>
          </a:xfrm>
        </p:spPr>
        <p:txBody>
          <a:bodyPr>
            <a:normAutofit/>
          </a:bodyPr>
          <a:lstStyle/>
          <a:p>
            <a:pPr fontAlgn="base"/>
            <a:r>
              <a:rPr lang="en-US" sz="2400" dirty="0" err="1"/>
              <a:t>Brojevni</a:t>
            </a:r>
            <a:r>
              <a:rPr lang="en-US" sz="2400" dirty="0"/>
              <a:t> </a:t>
            </a:r>
            <a:r>
              <a:rPr lang="en-US" sz="2400" dirty="0" err="1"/>
              <a:t>sustav</a:t>
            </a:r>
            <a:r>
              <a:rPr lang="en-US" sz="2400" dirty="0"/>
              <a:t> – </a:t>
            </a:r>
            <a:r>
              <a:rPr lang="en-US" sz="2400" dirty="0" err="1"/>
              <a:t>način</a:t>
            </a:r>
            <a:r>
              <a:rPr lang="en-US" sz="2400" dirty="0"/>
              <a:t> </a:t>
            </a:r>
            <a:r>
              <a:rPr lang="en-US" sz="2400" dirty="0" err="1"/>
              <a:t>zapisivanja</a:t>
            </a:r>
            <a:r>
              <a:rPr lang="en-US" sz="2400" dirty="0"/>
              <a:t> </a:t>
            </a:r>
            <a:r>
              <a:rPr lang="en-US" sz="2400" dirty="0" err="1"/>
              <a:t>brojeva</a:t>
            </a:r>
            <a:endParaRPr lang="en-US" sz="2400" dirty="0"/>
          </a:p>
          <a:p>
            <a:pPr fontAlgn="base"/>
            <a:r>
              <a:rPr lang="en-US" sz="2400" dirty="0" err="1"/>
              <a:t>Sastoji</a:t>
            </a:r>
            <a:r>
              <a:rPr lang="en-US" sz="2400" dirty="0"/>
              <a:t> se od </a:t>
            </a:r>
            <a:r>
              <a:rPr lang="en-US" sz="2400" dirty="0" err="1"/>
              <a:t>znamenki</a:t>
            </a:r>
            <a:r>
              <a:rPr lang="en-US" sz="2400" dirty="0"/>
              <a:t> </a:t>
            </a:r>
            <a:r>
              <a:rPr lang="hr-HR" sz="2400" dirty="0"/>
              <a:t>i</a:t>
            </a:r>
            <a:r>
              <a:rPr lang="en-US" sz="2400" dirty="0"/>
              <a:t> </a:t>
            </a:r>
            <a:r>
              <a:rPr lang="en-US" sz="2400" dirty="0" err="1"/>
              <a:t>pravila</a:t>
            </a:r>
            <a:r>
              <a:rPr lang="en-US" sz="2400" dirty="0"/>
              <a:t> </a:t>
            </a:r>
            <a:r>
              <a:rPr lang="en-US" sz="2400" dirty="0" err="1"/>
              <a:t>njihovog</a:t>
            </a:r>
            <a:r>
              <a:rPr lang="en-US" sz="2400" dirty="0"/>
              <a:t> </a:t>
            </a:r>
            <a:r>
              <a:rPr lang="en-US" sz="2400" dirty="0" err="1"/>
              <a:t>zapisivanja</a:t>
            </a:r>
            <a:endParaRPr lang="en-US" sz="2400" dirty="0"/>
          </a:p>
          <a:p>
            <a:pPr fontAlgn="base"/>
            <a:r>
              <a:rPr lang="en-US" sz="2400" dirty="0" err="1"/>
              <a:t>Brojevni</a:t>
            </a:r>
            <a:r>
              <a:rPr lang="en-US" sz="2400" dirty="0"/>
              <a:t> </a:t>
            </a:r>
            <a:r>
              <a:rPr lang="en-US" sz="2400" dirty="0" err="1"/>
              <a:t>sustavi</a:t>
            </a:r>
            <a:r>
              <a:rPr lang="en-US" sz="2400" dirty="0"/>
              <a:t> </a:t>
            </a:r>
            <a:r>
              <a:rPr lang="en-US" sz="2400" dirty="0" err="1"/>
              <a:t>mogu</a:t>
            </a:r>
            <a:r>
              <a:rPr lang="en-US" sz="2400" dirty="0"/>
              <a:t> </a:t>
            </a:r>
            <a:r>
              <a:rPr lang="en-US" sz="2400" dirty="0" err="1"/>
              <a:t>biti</a:t>
            </a:r>
            <a:r>
              <a:rPr lang="en-US" sz="2400" dirty="0"/>
              <a:t> </a:t>
            </a:r>
            <a:r>
              <a:rPr lang="hr-HR" sz="2400" b="1" dirty="0"/>
              <a:t>pozicijski</a:t>
            </a:r>
            <a:r>
              <a:rPr lang="hr-HR" sz="2400" dirty="0"/>
              <a:t> i </a:t>
            </a:r>
            <a:r>
              <a:rPr lang="hr-HR" sz="2400" b="1" dirty="0" err="1"/>
              <a:t>nepozicijski</a:t>
            </a:r>
            <a:endParaRPr lang="hr-HR" sz="2400" b="1" dirty="0"/>
          </a:p>
          <a:p>
            <a:pPr lvl="1" fontAlgn="base"/>
            <a:r>
              <a:rPr lang="hr-HR" dirty="0"/>
              <a:t>Primjeri:</a:t>
            </a:r>
          </a:p>
          <a:p>
            <a:pPr lvl="2" fontAlgn="base"/>
            <a:r>
              <a:rPr lang="hr-HR" sz="2400" b="1" dirty="0" err="1"/>
              <a:t>nepozicijski</a:t>
            </a:r>
            <a:r>
              <a:rPr lang="hr-HR" sz="2400" b="1" dirty="0"/>
              <a:t>: rimski</a:t>
            </a:r>
          </a:p>
          <a:p>
            <a:pPr lvl="2" fontAlgn="base"/>
            <a:r>
              <a:rPr lang="hr-HR" sz="2400" b="1" dirty="0"/>
              <a:t>pozicijski: dekadski</a:t>
            </a:r>
          </a:p>
        </p:txBody>
      </p:sp>
    </p:spTree>
    <p:extLst>
      <p:ext uri="{BB962C8B-B14F-4D97-AF65-F5344CB8AC3E}">
        <p14:creationId xmlns:p14="http://schemas.microsoft.com/office/powerpoint/2010/main" val="3293620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3B83F-9A1F-3D44-9DED-17183D01C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Ponovimo!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30DFD-9910-7747-80B2-C9D1073363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398876" cy="4351338"/>
          </a:xfrm>
        </p:spPr>
        <p:txBody>
          <a:bodyPr>
            <a:normAutofit/>
          </a:bodyPr>
          <a:lstStyle/>
          <a:p>
            <a:r>
              <a:rPr lang="hr-HR" dirty="0"/>
              <a:t>Pozicijski brojevni sustavi:</a:t>
            </a:r>
          </a:p>
          <a:p>
            <a:pPr lvl="1"/>
            <a:r>
              <a:rPr lang="hr-HR" dirty="0"/>
              <a:t>Imaju bazu</a:t>
            </a:r>
          </a:p>
          <a:p>
            <a:pPr lvl="2"/>
            <a:r>
              <a:rPr lang="hr-HR" dirty="0"/>
              <a:t>Baza = broj znamenki pozicijskog brojevnog sustava</a:t>
            </a:r>
          </a:p>
          <a:p>
            <a:pPr lvl="2"/>
            <a:r>
              <a:rPr lang="hr-HR" dirty="0"/>
              <a:t>Najmanja znamenka = 0</a:t>
            </a:r>
          </a:p>
          <a:p>
            <a:pPr lvl="2"/>
            <a:r>
              <a:rPr lang="hr-HR" dirty="0"/>
              <a:t>Najveća znamenka = baza – 1</a:t>
            </a:r>
          </a:p>
          <a:p>
            <a:pPr lvl="1"/>
            <a:r>
              <a:rPr lang="hr-HR" dirty="0"/>
              <a:t>Vrijednost znamenke u broju ovisi o njezinom mjestu:</a:t>
            </a:r>
          </a:p>
          <a:p>
            <a:pPr lvl="2"/>
            <a:r>
              <a:rPr lang="hr-HR" dirty="0"/>
              <a:t>Mjesto znamenke:</a:t>
            </a:r>
          </a:p>
          <a:p>
            <a:pPr lvl="3"/>
            <a:r>
              <a:rPr lang="hr-HR" dirty="0"/>
              <a:t>S desna na lijevo– 0, 1, 2, …</a:t>
            </a:r>
          </a:p>
          <a:p>
            <a:pPr lvl="2"/>
            <a:r>
              <a:rPr lang="hr-HR" dirty="0"/>
              <a:t>Težina znamenke:</a:t>
            </a:r>
          </a:p>
          <a:p>
            <a:pPr lvl="3"/>
            <a:r>
              <a:rPr lang="hr-HR" dirty="0"/>
              <a:t>Vrijednost potencije na mjestu znamenke</a:t>
            </a:r>
          </a:p>
          <a:p>
            <a:pPr lvl="2"/>
            <a:r>
              <a:rPr lang="hr-HR" dirty="0"/>
              <a:t>Mjesna vrijednost: </a:t>
            </a:r>
          </a:p>
          <a:p>
            <a:pPr lvl="3"/>
            <a:r>
              <a:rPr lang="hr-HR" dirty="0"/>
              <a:t>umnožak znamenke i težine</a:t>
            </a:r>
          </a:p>
          <a:p>
            <a:pPr lvl="3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16445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3B83F-9A1F-3D44-9DED-17183D01C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Ponovimo!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008841-1DDE-5242-BC23-6CA0CFCFA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Primjer:</a:t>
            </a:r>
          </a:p>
          <a:p>
            <a:pPr marL="0" indent="0">
              <a:buNone/>
            </a:pPr>
            <a:endParaRPr lang="hr-HR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4D885DA-8512-6E45-88AE-980E2FBD9A17}"/>
              </a:ext>
            </a:extLst>
          </p:cNvPr>
          <p:cNvGraphicFramePr>
            <a:graphicFrameLocks noGrp="1"/>
          </p:cNvGraphicFramePr>
          <p:nvPr/>
        </p:nvGraphicFramePr>
        <p:xfrm>
          <a:off x="1369847" y="2447072"/>
          <a:ext cx="8719805" cy="2763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69561">
                  <a:extLst>
                    <a:ext uri="{9D8B030D-6E8A-4147-A177-3AD203B41FA5}">
                      <a16:colId xmlns:a16="http://schemas.microsoft.com/office/drawing/2014/main" val="2977989137"/>
                    </a:ext>
                  </a:extLst>
                </a:gridCol>
                <a:gridCol w="1369561">
                  <a:extLst>
                    <a:ext uri="{9D8B030D-6E8A-4147-A177-3AD203B41FA5}">
                      <a16:colId xmlns:a16="http://schemas.microsoft.com/office/drawing/2014/main" val="2746823252"/>
                    </a:ext>
                  </a:extLst>
                </a:gridCol>
                <a:gridCol w="1369561">
                  <a:extLst>
                    <a:ext uri="{9D8B030D-6E8A-4147-A177-3AD203B41FA5}">
                      <a16:colId xmlns:a16="http://schemas.microsoft.com/office/drawing/2014/main" val="403246595"/>
                    </a:ext>
                  </a:extLst>
                </a:gridCol>
                <a:gridCol w="1369561">
                  <a:extLst>
                    <a:ext uri="{9D8B030D-6E8A-4147-A177-3AD203B41FA5}">
                      <a16:colId xmlns:a16="http://schemas.microsoft.com/office/drawing/2014/main" val="2840837316"/>
                    </a:ext>
                  </a:extLst>
                </a:gridCol>
                <a:gridCol w="1369561">
                  <a:extLst>
                    <a:ext uri="{9D8B030D-6E8A-4147-A177-3AD203B41FA5}">
                      <a16:colId xmlns:a16="http://schemas.microsoft.com/office/drawing/2014/main" val="2833802650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2022546112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solidFill>
                            <a:srgbClr val="FF0000"/>
                          </a:solidFill>
                        </a:rPr>
                        <a:t>23189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broj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0292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solidFill>
                            <a:srgbClr val="7030A0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solidFill>
                            <a:srgbClr val="7030A0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solidFill>
                            <a:srgbClr val="7030A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solidFill>
                            <a:srgbClr val="7030A0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solidFill>
                            <a:srgbClr val="7030A0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znamenke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351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mjesto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5277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>
                          <a:solidFill>
                            <a:srgbClr val="002060"/>
                          </a:solidFill>
                        </a:rPr>
                        <a:t>10000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/>
                        <a:t>(10</a:t>
                      </a:r>
                      <a:r>
                        <a:rPr lang="hr-HR" baseline="30000" dirty="0"/>
                        <a:t>4</a:t>
                      </a:r>
                      <a:r>
                        <a:rPr lang="hr-HR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>
                          <a:solidFill>
                            <a:srgbClr val="002060"/>
                          </a:solidFill>
                        </a:rPr>
                        <a:t>1000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/>
                        <a:t>(10</a:t>
                      </a:r>
                      <a:r>
                        <a:rPr lang="hr-HR" baseline="30000" dirty="0"/>
                        <a:t>3</a:t>
                      </a:r>
                      <a:r>
                        <a:rPr lang="hr-HR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>
                          <a:solidFill>
                            <a:srgbClr val="002060"/>
                          </a:solidFill>
                        </a:rPr>
                        <a:t>100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/>
                        <a:t>(10</a:t>
                      </a:r>
                      <a:r>
                        <a:rPr lang="hr-HR" baseline="30000" dirty="0"/>
                        <a:t>2</a:t>
                      </a:r>
                      <a:r>
                        <a:rPr lang="hr-HR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>
                          <a:solidFill>
                            <a:srgbClr val="002060"/>
                          </a:solidFill>
                        </a:rPr>
                        <a:t>10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/>
                        <a:t>(10</a:t>
                      </a:r>
                      <a:r>
                        <a:rPr lang="hr-HR" baseline="30000" dirty="0"/>
                        <a:t>1</a:t>
                      </a:r>
                      <a:r>
                        <a:rPr lang="hr-HR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rgbClr val="002060"/>
                          </a:solidFill>
                        </a:rPr>
                        <a:t>1 </a:t>
                      </a:r>
                    </a:p>
                    <a:p>
                      <a:pPr algn="ctr"/>
                      <a:r>
                        <a:rPr lang="hr-HR" dirty="0"/>
                        <a:t>(10</a:t>
                      </a:r>
                      <a:r>
                        <a:rPr lang="hr-HR" baseline="30000" dirty="0"/>
                        <a:t>0</a:t>
                      </a:r>
                      <a:r>
                        <a:rPr lang="hr-HR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težina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1219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rgbClr val="C00000"/>
                          </a:solidFill>
                        </a:rPr>
                        <a:t>20000</a:t>
                      </a:r>
                    </a:p>
                    <a:p>
                      <a:pPr algn="ctr"/>
                      <a:r>
                        <a:rPr lang="hr-HR" dirty="0"/>
                        <a:t>(2・10000)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rgbClr val="C00000"/>
                          </a:solidFill>
                        </a:rPr>
                        <a:t>3000</a:t>
                      </a:r>
                    </a:p>
                    <a:p>
                      <a:pPr algn="ctr"/>
                      <a:r>
                        <a:rPr lang="hr-HR" dirty="0"/>
                        <a:t>(3・1000)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rgbClr val="C00000"/>
                          </a:solidFill>
                        </a:rPr>
                        <a:t>100</a:t>
                      </a:r>
                    </a:p>
                    <a:p>
                      <a:pPr algn="ctr"/>
                      <a:r>
                        <a:rPr lang="hr-HR" dirty="0"/>
                        <a:t>(1・100)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rgbClr val="C00000"/>
                          </a:solidFill>
                        </a:rPr>
                        <a:t>80</a:t>
                      </a:r>
                    </a:p>
                    <a:p>
                      <a:pPr algn="ctr"/>
                      <a:r>
                        <a:rPr lang="hr-HR" dirty="0"/>
                        <a:t>(8・10)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  <a:p>
                      <a:pPr algn="ctr"/>
                      <a:r>
                        <a:rPr lang="hr-HR" dirty="0"/>
                        <a:t>(0・1)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mjesna vrijednost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1787281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rgbClr val="FF0000"/>
                          </a:solidFill>
                        </a:rPr>
                        <a:t>20000 + 3000 + 100 + 80 + 9 = 23189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broj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264787"/>
                  </a:ext>
                </a:extLst>
              </a:tr>
            </a:tbl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id="{42AE2650-AD9E-4CDD-8C31-B6373C8BE06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0642724" y="8405131"/>
            <a:ext cx="96474645" cy="5578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403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908F0-FFFB-654E-9E2C-B93D7AB63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Kviz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4C4B10-DD01-3543-B407-EE07F29AE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0952" y="2141536"/>
            <a:ext cx="6999890" cy="4351338"/>
          </a:xfrm>
        </p:spPr>
        <p:txBody>
          <a:bodyPr/>
          <a:lstStyle/>
          <a:p>
            <a:r>
              <a:rPr lang="hr-HR" dirty="0"/>
              <a:t>Pažljivo čitati pitanja!</a:t>
            </a:r>
          </a:p>
          <a:p>
            <a:r>
              <a:rPr lang="hr-HR" dirty="0"/>
              <a:t>Primjer:</a:t>
            </a:r>
          </a:p>
          <a:p>
            <a:pPr marL="457200" lvl="1" indent="0">
              <a:buNone/>
            </a:pPr>
            <a:r>
              <a:rPr lang="hr-HR" dirty="0">
                <a:solidFill>
                  <a:srgbClr val="FF0000"/>
                </a:solidFill>
              </a:rPr>
              <a:t>Pitanje</a:t>
            </a:r>
          </a:p>
          <a:p>
            <a:pPr marL="457200" lvl="1" indent="0">
              <a:buNone/>
            </a:pP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nazivamo</a:t>
            </a:r>
            <a:r>
              <a:rPr lang="en-US" dirty="0"/>
              <a:t> </a:t>
            </a:r>
            <a:r>
              <a:rPr lang="en-US" dirty="0" err="1"/>
              <a:t>brojevne</a:t>
            </a:r>
            <a:r>
              <a:rPr lang="en-US" dirty="0"/>
              <a:t> </a:t>
            </a:r>
            <a:r>
              <a:rPr lang="en-US" dirty="0" err="1"/>
              <a:t>sustave</a:t>
            </a:r>
            <a:r>
              <a:rPr lang="en-US" dirty="0"/>
              <a:t> u </a:t>
            </a:r>
            <a:r>
              <a:rPr lang="en-US" dirty="0" err="1"/>
              <a:t>kojima</a:t>
            </a:r>
            <a:r>
              <a:rPr lang="en-US" dirty="0"/>
              <a:t> </a:t>
            </a:r>
            <a:r>
              <a:rPr lang="en-US" dirty="0" err="1"/>
              <a:t>vrijednost</a:t>
            </a:r>
            <a:r>
              <a:rPr lang="en-US" dirty="0"/>
              <a:t> </a:t>
            </a:r>
            <a:r>
              <a:rPr lang="en-US" dirty="0" err="1"/>
              <a:t>znamenke</a:t>
            </a:r>
            <a:r>
              <a:rPr lang="en-US" dirty="0"/>
              <a:t> </a:t>
            </a:r>
            <a:r>
              <a:rPr lang="en-US" dirty="0" err="1"/>
              <a:t>određuje</a:t>
            </a:r>
            <a:r>
              <a:rPr lang="en-US" dirty="0"/>
              <a:t> </a:t>
            </a:r>
            <a:r>
              <a:rPr lang="en-US" dirty="0" err="1"/>
              <a:t>mjesto</a:t>
            </a:r>
            <a:r>
              <a:rPr lang="en-US" dirty="0"/>
              <a:t> u </a:t>
            </a:r>
            <a:r>
              <a:rPr lang="en-US" dirty="0" err="1"/>
              <a:t>broju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kojem</a:t>
            </a:r>
            <a:r>
              <a:rPr lang="en-US" dirty="0"/>
              <a:t> se </a:t>
            </a:r>
            <a:r>
              <a:rPr lang="en-US" dirty="0" err="1"/>
              <a:t>znamenka</a:t>
            </a:r>
            <a:r>
              <a:rPr lang="en-US" dirty="0"/>
              <a:t> </a:t>
            </a:r>
            <a:r>
              <a:rPr lang="en-US" dirty="0" err="1"/>
              <a:t>nalazi</a:t>
            </a:r>
            <a:r>
              <a:rPr lang="en-US" dirty="0"/>
              <a:t>?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err="1">
                <a:solidFill>
                  <a:srgbClr val="FF0000"/>
                </a:solidFill>
              </a:rPr>
              <a:t>Odgovor</a:t>
            </a:r>
            <a:r>
              <a:rPr lang="en-US" dirty="0">
                <a:solidFill>
                  <a:srgbClr val="FF0000"/>
                </a:solidFill>
              </a:rPr>
              <a:t>: </a:t>
            </a:r>
          </a:p>
          <a:p>
            <a:pPr marL="457200" lvl="1" indent="0">
              <a:buNone/>
            </a:pPr>
            <a:r>
              <a:rPr lang="en-US" dirty="0" err="1"/>
              <a:t>pozicijski</a:t>
            </a:r>
            <a:r>
              <a:rPr lang="en-US" dirty="0"/>
              <a:t> (</a:t>
            </a:r>
            <a:r>
              <a:rPr lang="en-US" dirty="0" err="1"/>
              <a:t>nikako</a:t>
            </a:r>
            <a:r>
              <a:rPr lang="en-US" dirty="0"/>
              <a:t> </a:t>
            </a:r>
            <a:r>
              <a:rPr lang="en-US" dirty="0" err="1"/>
              <a:t>pozicijske</a:t>
            </a:r>
            <a:r>
              <a:rPr lang="en-US" dirty="0"/>
              <a:t>!)</a:t>
            </a:r>
            <a:endParaRPr lang="hr-HR" dirty="0"/>
          </a:p>
        </p:txBody>
      </p: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4DEDF679-16EB-4B0B-BEE7-200EE9D7F9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9393" y="1529038"/>
            <a:ext cx="6289642" cy="3799923"/>
          </a:xfrm>
        </p:spPr>
        <p:txBody>
          <a:bodyPr/>
          <a:lstStyle/>
          <a:p>
            <a:r>
              <a:rPr lang="hr-HR" dirty="0">
                <a:hlinkClick r:id="rId2"/>
              </a:rPr>
              <a:t>https://forms.office.com/r/QSCgCcf5CJ</a:t>
            </a:r>
            <a:endParaRPr lang="hr-HR" dirty="0"/>
          </a:p>
          <a:p>
            <a:endParaRPr lang="hr-HR" dirty="0"/>
          </a:p>
        </p:txBody>
      </p:sp>
      <p:pic>
        <p:nvPicPr>
          <p:cNvPr id="2050" name="Picture 2" descr="QR kôd za Elementi i karakteristike brojevnih sustava (2)">
            <a:extLst>
              <a:ext uri="{FF2B5EF4-FFF2-40B4-BE49-F238E27FC236}">
                <a16:creationId xmlns:a16="http://schemas.microsoft.com/office/drawing/2014/main" id="{40B17E9F-67D3-4A98-86D9-ADC8EC7B7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69" y="2162450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94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CBF377-B0CD-CF49-B0AA-8C065F0FB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Binarni brojevni sustav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5B401C-F226-9342-9877-114BAA9880E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Baza: 2</a:t>
            </a:r>
          </a:p>
          <a:p>
            <a:r>
              <a:rPr lang="hr-HR" dirty="0"/>
              <a:t>Znamenke: 0, 1</a:t>
            </a:r>
          </a:p>
          <a:p>
            <a:r>
              <a:rPr lang="hr-HR" dirty="0"/>
              <a:t>Rabe ga računala</a:t>
            </a:r>
          </a:p>
          <a:p>
            <a:r>
              <a:rPr lang="hr-HR" dirty="0"/>
              <a:t>Najjednostavniji</a:t>
            </a:r>
          </a:p>
          <a:p>
            <a:pPr lvl="1"/>
            <a:r>
              <a:rPr lang="hr-HR" dirty="0"/>
              <a:t>Samo dvije znamenke </a:t>
            </a:r>
          </a:p>
          <a:p>
            <a:r>
              <a:rPr lang="hr-HR" dirty="0"/>
              <a:t>Računala su građena od elektroničkih elemenata koji razlikuju samo dva stanja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9" name="Content Placeholder 8" descr="A group of light bulbs&#10;&#10;Description automatically generated with medium confidence">
            <a:hlinkClick r:id="rId2"/>
            <a:extLst>
              <a:ext uri="{FF2B5EF4-FFF2-40B4-BE49-F238E27FC236}">
                <a16:creationId xmlns:a16="http://schemas.microsoft.com/office/drawing/2014/main" id="{6A38218E-8F36-FB4F-BC97-1795A6F323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251253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C467E-D86D-3343-A8E5-3847356BA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891A421-135B-AC49-A24C-CCB5744639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Slikovno</a:t>
            </a:r>
          </a:p>
        </p:txBody>
      </p:sp>
      <p:pic>
        <p:nvPicPr>
          <p:cNvPr id="6" name="Content Placeholder 5">
            <a:hlinkClick r:id="rId2"/>
            <a:extLst>
              <a:ext uri="{FF2B5EF4-FFF2-40B4-BE49-F238E27FC236}">
                <a16:creationId xmlns:a16="http://schemas.microsoft.com/office/drawing/2014/main" id="{9D26FD7A-5AF2-C244-92EF-5E3521F69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44453" y="2561335"/>
            <a:ext cx="5157787" cy="3437215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2F019F2-052A-2D42-8ADD-194EE4DD53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/>
              <a:t>Binarno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DF1ABAF-2830-F342-9D46-6B6788E7BAE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hr-HR" sz="4400" dirty="0"/>
              <a:t>00001</a:t>
            </a:r>
            <a:r>
              <a:rPr lang="hr-HR" sz="4400" baseline="-25000" dirty="0"/>
              <a:t>(2)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4CFEF0-18D5-FA46-AEF5-BE5510A8B89E}"/>
              </a:ext>
            </a:extLst>
          </p:cNvPr>
          <p:cNvSpPr txBox="1"/>
          <p:nvPr/>
        </p:nvSpPr>
        <p:spPr>
          <a:xfrm>
            <a:off x="959070" y="5472683"/>
            <a:ext cx="4684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chemeClr val="bg1"/>
                </a:solidFill>
              </a:rPr>
              <a:t>photo</a:t>
            </a:r>
            <a:r>
              <a:rPr lang="hr-HR" i="1" dirty="0">
                <a:solidFill>
                  <a:schemeClr val="bg1"/>
                </a:solidFill>
              </a:rPr>
              <a:t> </a:t>
            </a:r>
            <a:r>
              <a:rPr lang="hr-HR" i="1" dirty="0" err="1">
                <a:solidFill>
                  <a:schemeClr val="bg1"/>
                </a:solidFill>
              </a:rPr>
              <a:t>created</a:t>
            </a:r>
            <a:r>
              <a:rPr lang="hr-HR" i="1" dirty="0">
                <a:solidFill>
                  <a:schemeClr val="bg1"/>
                </a:solidFill>
              </a:rPr>
              <a:t> </a:t>
            </a:r>
            <a:r>
              <a:rPr lang="hr-HR" i="1" dirty="0" err="1">
                <a:solidFill>
                  <a:schemeClr val="bg1"/>
                </a:solidFill>
              </a:rPr>
              <a:t>by</a:t>
            </a:r>
            <a:r>
              <a:rPr lang="hr-HR" i="1" dirty="0">
                <a:solidFill>
                  <a:schemeClr val="bg1"/>
                </a:solidFill>
              </a:rPr>
              <a:t> dashu83 - </a:t>
            </a:r>
            <a:r>
              <a:rPr lang="hr-HR" i="1" dirty="0" err="1">
                <a:solidFill>
                  <a:schemeClr val="bg1"/>
                </a:solidFill>
              </a:rPr>
              <a:t>www.freepik.com</a:t>
            </a:r>
            <a:endParaRPr lang="hr-HR" i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9F06B627-64DE-4217-912F-DD9293D69FED}"/>
                  </a:ext>
                </a:extLst>
              </p14:cNvPr>
              <p14:cNvContentPartPr/>
              <p14:nvPr/>
            </p14:nvContentPartPr>
            <p14:xfrm>
              <a:off x="7632720" y="3163680"/>
              <a:ext cx="439200" cy="132840"/>
            </p14:xfrm>
          </p:contentPart>
        </mc:Choice>
        <mc:Fallback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9F06B627-64DE-4217-912F-DD9293D69FE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23360" y="3154320"/>
                <a:ext cx="457920" cy="15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4706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>
            <a:extLst>
              <a:ext uri="{FF2B5EF4-FFF2-40B4-BE49-F238E27FC236}">
                <a16:creationId xmlns:a16="http://schemas.microsoft.com/office/drawing/2014/main" id="{3F29FA59-FB5D-4A18-8922-943891B72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Pretvorba binarnog broja u dekadski </a:t>
            </a:r>
          </a:p>
        </p:txBody>
      </p:sp>
      <p:pic>
        <p:nvPicPr>
          <p:cNvPr id="10" name="Rezervirano mjesto sadržaja 9" descr="Slika na kojoj se prikazuje tekst, sat, snimka zaslona&#10;&#10;Opis je automatski generiran">
            <a:extLst>
              <a:ext uri="{FF2B5EF4-FFF2-40B4-BE49-F238E27FC236}">
                <a16:creationId xmlns:a16="http://schemas.microsoft.com/office/drawing/2014/main" id="{678A8EA0-3B3A-4E7E-BA96-EFAD6CF10B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8061" y="2774318"/>
            <a:ext cx="9182572" cy="1778091"/>
          </a:xfr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48FD7004-D672-44C2-A347-9EEA2DA466F9}"/>
              </a:ext>
            </a:extLst>
          </p:cNvPr>
          <p:cNvSpPr txBox="1"/>
          <p:nvPr/>
        </p:nvSpPr>
        <p:spPr>
          <a:xfrm>
            <a:off x="1130576" y="1690688"/>
            <a:ext cx="8152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hlinkClick r:id="rId3"/>
              </a:rPr>
              <a:t>https://loomen.carnet.hr/mod/book/view.php?id=2013836&amp;chapterid=235820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44449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46CA75-BC08-4C10-A345-983393607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247"/>
            <a:ext cx="10515600" cy="1325563"/>
          </a:xfrm>
        </p:spPr>
        <p:txBody>
          <a:bodyPr/>
          <a:lstStyle/>
          <a:p>
            <a:r>
              <a:rPr lang="hr-HR" dirty="0"/>
              <a:t>Vježba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247A11B-238A-41DA-B95E-C148B0BA3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2182"/>
            <a:ext cx="10175240" cy="3790078"/>
          </a:xfrm>
        </p:spPr>
        <p:txBody>
          <a:bodyPr/>
          <a:lstStyle/>
          <a:p>
            <a:pPr marL="0" indent="0">
              <a:buNone/>
            </a:pPr>
            <a:r>
              <a:rPr lang="hr-HR" dirty="0">
                <a:hlinkClick r:id="rId2"/>
              </a:rPr>
              <a:t>https://forms.office.com/r/RUSjcMXKMB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1026" name="Picture 2" descr="QR kôd za Pretvorba binarnog broja u dekadski">
            <a:extLst>
              <a:ext uri="{FF2B5EF4-FFF2-40B4-BE49-F238E27FC236}">
                <a16:creationId xmlns:a16="http://schemas.microsoft.com/office/drawing/2014/main" id="{9A9B1DC8-89F4-4B71-AEEE-F4AA07ECC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72" y="2641162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731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CDFD8795030A84781E1A55D408BB0F3" ma:contentTypeVersion="3" ma:contentTypeDescription="Stvaranje novog dokumenta." ma:contentTypeScope="" ma:versionID="c5d0a284d82b663b48faa77a821b4f8a">
  <xsd:schema xmlns:xsd="http://www.w3.org/2001/XMLSchema" xmlns:xs="http://www.w3.org/2001/XMLSchema" xmlns:p="http://schemas.microsoft.com/office/2006/metadata/properties" xmlns:ns2="3ccf49e5-196e-428f-92ee-edc7eccc0c4e" targetNamespace="http://schemas.microsoft.com/office/2006/metadata/properties" ma:root="true" ma:fieldsID="b6a5e93e31aa763766efecabe6fa86ee" ns2:_="">
    <xsd:import namespace="3ccf49e5-196e-428f-92ee-edc7eccc0c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cf49e5-196e-428f-92ee-edc7eccc0c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C36B91-E12E-49E2-BAF2-D2ADEB8073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cf49e5-196e-428f-92ee-edc7eccc0c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8E582C-48E8-4B87-A430-1543336A50D0}">
  <ds:schemaRefs>
    <ds:schemaRef ds:uri="http://schemas.microsoft.com/office/2006/metadata/properties"/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3ccf49e5-196e-428f-92ee-edc7eccc0c4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5535F2F-D5F4-45FC-9D09-F806643675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531</Words>
  <Application>Microsoft Office PowerPoint</Application>
  <PresentationFormat>Široki zaslon</PresentationFormat>
  <Paragraphs>191</Paragraphs>
  <Slides>18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Informatika</vt:lpstr>
      <vt:lpstr>Ponovimo!</vt:lpstr>
      <vt:lpstr>Ponovimo!</vt:lpstr>
      <vt:lpstr>Ponovimo!</vt:lpstr>
      <vt:lpstr>Kviz</vt:lpstr>
      <vt:lpstr>Binarni brojevni sustav</vt:lpstr>
      <vt:lpstr>Primjer</vt:lpstr>
      <vt:lpstr>Pretvorba binarnog broja u dekadski </vt:lpstr>
      <vt:lpstr>Vježba</vt:lpstr>
      <vt:lpstr>Pretvorba dekadskog broja u binarni</vt:lpstr>
      <vt:lpstr>Vježba</vt:lpstr>
      <vt:lpstr>Zadatak</vt:lpstr>
      <vt:lpstr>Brojevi s decimalnom točkom</vt:lpstr>
      <vt:lpstr>Brojevi s decimalnom točkom?</vt:lpstr>
      <vt:lpstr>Vježba</vt:lpstr>
      <vt:lpstr>A dekadski broj?</vt:lpstr>
      <vt:lpstr>Vježba</vt:lpstr>
      <vt:lpstr>Vježba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Elementi i karakteristike brojevnih sustava</dc:title>
  <dc:creator>Vesna Tomić</dc:creator>
  <cp:lastModifiedBy>Vesna Tomić</cp:lastModifiedBy>
  <cp:revision>34</cp:revision>
  <dcterms:created xsi:type="dcterms:W3CDTF">2021-01-18T08:25:34Z</dcterms:created>
  <dcterms:modified xsi:type="dcterms:W3CDTF">2022-01-18T08:43:48Z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0x010100DCDFD8795030A84781E1A55D408BB0F3</vt:lpwstr>
  </property>
</Properties>
</file>