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Jednodimenzionalno polje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7081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članove niza. Izračunati i ispisati broj parnih i neparnih članova niza odvojeno.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199"/>
            <a:ext cx="5334000" cy="30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737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600"/>
            <a:ext cx="5943600" cy="486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8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Učitati i ispisati članove niza.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57462"/>
            <a:ext cx="4419600" cy="2798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9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871163"/>
            <a:ext cx="4800600" cy="424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21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članove niza. Izračunati i ispisati sumu članova niza sa parnim indeksom.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19399"/>
            <a:ext cx="4876800" cy="306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38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4572000" cy="532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74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članove niza. Izračunati i ispisati sumu članova niza koji nisu djeljivi sa 4.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3048000"/>
            <a:ext cx="589051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94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5181600" cy="466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0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članove niza. Izračunati i ispisati aritmetički sredinu svih članova niza.</a:t>
            </a:r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124200"/>
            <a:ext cx="4679803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3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9725"/>
            <a:ext cx="5791200" cy="492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92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86</Words>
  <Application>Microsoft Office PowerPoint</Application>
  <PresentationFormat>On-screen Show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Jednodimenzionalno polje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Jednodimenzionalno polje</dc:title>
  <dc:creator>zohercigo</dc:creator>
  <cp:lastModifiedBy>zoran</cp:lastModifiedBy>
  <cp:revision>7</cp:revision>
  <dcterms:created xsi:type="dcterms:W3CDTF">2006-08-16T00:00:00Z</dcterms:created>
  <dcterms:modified xsi:type="dcterms:W3CDTF">2017-01-20T17:37:47Z</dcterms:modified>
</cp:coreProperties>
</file>