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3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 smtClean="0"/>
              <a:t>While petlja</a:t>
            </a:r>
            <a:endParaRPr lang="hr-H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31144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5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Napisati program za učitavanje 10 brojeva i ispis koliko je učitano negativnih, nula i pozitivnih brojeva.</a:t>
            </a:r>
            <a:endParaRPr lang="hr-H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352800"/>
            <a:ext cx="5840663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91876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5</a:t>
            </a:r>
            <a:endParaRPr lang="hr-HR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676400"/>
            <a:ext cx="67540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9057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1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Napisati program za  ispis prirodnih brojeva od </a:t>
            </a:r>
            <a:r>
              <a:rPr lang="pl-PL" b="1" dirty="0"/>
              <a:t>1</a:t>
            </a:r>
            <a:r>
              <a:rPr lang="pl-PL" dirty="0"/>
              <a:t> do </a:t>
            </a:r>
            <a:r>
              <a:rPr lang="pl-PL" b="1" dirty="0"/>
              <a:t>5</a:t>
            </a:r>
            <a:r>
              <a:rPr lang="pl-PL" dirty="0"/>
              <a:t>.</a:t>
            </a:r>
            <a:endParaRPr lang="hr-H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3124200"/>
            <a:ext cx="6003925" cy="232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2487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1</a:t>
            </a:r>
            <a:endParaRPr lang="hr-H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350" y="1905000"/>
            <a:ext cx="598857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68065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2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hr-HR" sz="1800" b="1" dirty="0">
                <a:solidFill>
                  <a:srgbClr val="FF0000"/>
                </a:solidFill>
              </a:rPr>
              <a:t>Napisati program za ispis sume neparnih brojeva od 1 do n</a:t>
            </a:r>
          </a:p>
          <a:p>
            <a:r>
              <a:rPr lang="hr-HR" sz="1800" b="1" dirty="0"/>
              <a:t>Tekstualni algoritam:</a:t>
            </a:r>
            <a:endParaRPr lang="hr-HR" sz="1800" dirty="0"/>
          </a:p>
          <a:p>
            <a:r>
              <a:rPr lang="hr-HR" sz="1800" dirty="0"/>
              <a:t>učitati do </a:t>
            </a:r>
            <a:r>
              <a:rPr lang="hr-HR" sz="1800" dirty="0" smtClean="0"/>
              <a:t>kojeg </a:t>
            </a:r>
            <a:r>
              <a:rPr lang="hr-HR" sz="1800" dirty="0"/>
              <a:t>broja se izvodi </a:t>
            </a:r>
            <a:r>
              <a:rPr lang="hr-HR" sz="1800" dirty="0" smtClean="0"/>
              <a:t>zbrajanje </a:t>
            </a:r>
            <a:r>
              <a:rPr lang="hr-HR" sz="1800" dirty="0"/>
              <a:t>(</a:t>
            </a:r>
            <a:r>
              <a:rPr lang="hr-HR" sz="1800" b="1" dirty="0"/>
              <a:t>n</a:t>
            </a:r>
            <a:r>
              <a:rPr lang="hr-HR" sz="1800" dirty="0"/>
              <a:t>)</a:t>
            </a:r>
          </a:p>
          <a:p>
            <a:r>
              <a:rPr lang="hr-HR" sz="1800" dirty="0"/>
              <a:t>postaviti početnu vrijednost sume </a:t>
            </a:r>
            <a:r>
              <a:rPr lang="hr-HR" sz="1800" b="1" dirty="0"/>
              <a:t>(s = 0;)</a:t>
            </a:r>
            <a:endParaRPr lang="hr-HR" sz="1800" dirty="0"/>
          </a:p>
          <a:p>
            <a:r>
              <a:rPr lang="hr-HR" sz="1800" dirty="0"/>
              <a:t>za </a:t>
            </a:r>
            <a:r>
              <a:rPr lang="hr-HR" sz="1800" b="1" dirty="0"/>
              <a:t>i = 1</a:t>
            </a:r>
            <a:r>
              <a:rPr lang="hr-HR" sz="1800" dirty="0"/>
              <a:t> do</a:t>
            </a:r>
            <a:r>
              <a:rPr lang="hr-HR" sz="1800" b="1" dirty="0"/>
              <a:t> n</a:t>
            </a:r>
            <a:r>
              <a:rPr lang="hr-HR" sz="1800" dirty="0"/>
              <a:t> radi</a:t>
            </a:r>
            <a:br>
              <a:rPr lang="hr-HR" sz="1800" dirty="0"/>
            </a:br>
            <a:r>
              <a:rPr lang="hr-HR" sz="1800" dirty="0"/>
              <a:t>formirati novu vrijednost sume </a:t>
            </a:r>
            <a:r>
              <a:rPr lang="hr-HR" sz="1800" b="1" dirty="0"/>
              <a:t>(s+=i;). </a:t>
            </a:r>
            <a:r>
              <a:rPr lang="hr-HR" sz="1800" dirty="0" smtClean="0"/>
              <a:t>Uvećati </a:t>
            </a:r>
            <a:r>
              <a:rPr lang="hr-HR" sz="1800" dirty="0"/>
              <a:t>i za 2 </a:t>
            </a:r>
            <a:r>
              <a:rPr lang="hr-HR" sz="1800" b="1" dirty="0"/>
              <a:t>i+=2;</a:t>
            </a:r>
            <a:endParaRPr lang="hr-HR" sz="1800" dirty="0"/>
          </a:p>
          <a:p>
            <a:r>
              <a:rPr lang="hr-HR" sz="1800" dirty="0"/>
              <a:t>ispisati izračunatu vrijednost sume </a:t>
            </a:r>
            <a:r>
              <a:rPr lang="hr-HR" sz="1800" b="1" dirty="0"/>
              <a:t>cout&lt;&lt;"Suma: "&lt;&lt;suma&lt;&lt;endl</a:t>
            </a:r>
            <a:endParaRPr lang="hr-HR" sz="1800" dirty="0"/>
          </a:p>
          <a:p>
            <a:endParaRPr lang="hr-HR" sz="1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191000"/>
            <a:ext cx="4953000" cy="1870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16391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2</a:t>
            </a:r>
            <a:endParaRPr lang="hr-H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554" y="1600200"/>
            <a:ext cx="5852046" cy="4052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9272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3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Izračunati produkt </a:t>
            </a:r>
            <a:r>
              <a:rPr lang="hr-HR" dirty="0"/>
              <a:t>prirodnih brojeva u intervalu od k do n koji su djeljivi sa 3.</a:t>
            </a:r>
            <a:endParaRPr lang="hr-H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799" y="2899012"/>
            <a:ext cx="5791769" cy="22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26323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3</a:t>
            </a:r>
            <a:endParaRPr lang="hr-H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524000"/>
            <a:ext cx="4876800" cy="4919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5589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4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Napisati program za ispis aritmetičke sredine neparnih prirodnih brojeva do n.</a:t>
            </a:r>
            <a:endParaRPr lang="hr-H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352800"/>
            <a:ext cx="7454753" cy="1212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19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4</a:t>
            </a:r>
            <a:endParaRPr lang="hr-H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403" y="1600200"/>
            <a:ext cx="7641771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72529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99</Words>
  <Application>Microsoft Office PowerPoint</Application>
  <PresentationFormat>On-screen Show (4:3)</PresentationFormat>
  <Paragraphs>21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While petlja</vt:lpstr>
      <vt:lpstr>Zadatak 1</vt:lpstr>
      <vt:lpstr>Zadatak 1</vt:lpstr>
      <vt:lpstr>Zadatak 2</vt:lpstr>
      <vt:lpstr>Zadatak 2</vt:lpstr>
      <vt:lpstr>Zadatak 3</vt:lpstr>
      <vt:lpstr>Zadatak 3</vt:lpstr>
      <vt:lpstr>Zadatak 4</vt:lpstr>
      <vt:lpstr>Zadatak 4</vt:lpstr>
      <vt:lpstr>Zadatak 5</vt:lpstr>
      <vt:lpstr>Zadatak 5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While petlja</dc:title>
  <dc:creator>zohercigo</dc:creator>
  <cp:lastModifiedBy>zoran</cp:lastModifiedBy>
  <cp:revision>2</cp:revision>
  <dcterms:created xsi:type="dcterms:W3CDTF">2006-08-16T00:00:00Z</dcterms:created>
  <dcterms:modified xsi:type="dcterms:W3CDTF">2017-01-20T17:05:14Z</dcterms:modified>
</cp:coreProperties>
</file>