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1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AAAE-8E66-4E89-8A37-6B7DBB3C3F97}" type="datetimeFigureOut">
              <a:rPr lang="hr-HR" smtClean="0"/>
              <a:t>22.5.2022.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145F-7F98-494C-AC30-9387DD0B6C09}" type="slidenum">
              <a:rPr lang="hr-HR" smtClean="0"/>
              <a:t>‹#›</a:t>
            </a:fld>
            <a:endParaRPr lang="hr-H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9237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AAAE-8E66-4E89-8A37-6B7DBB3C3F97}" type="datetimeFigureOut">
              <a:rPr lang="hr-HR" smtClean="0"/>
              <a:t>22.5.2022.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145F-7F98-494C-AC30-9387DD0B6C0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1226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AAAE-8E66-4E89-8A37-6B7DBB3C3F97}" type="datetimeFigureOut">
              <a:rPr lang="hr-HR" smtClean="0"/>
              <a:t>22.5.2022.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145F-7F98-494C-AC30-9387DD0B6C0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8454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AAAE-8E66-4E89-8A37-6B7DBB3C3F97}" type="datetimeFigureOut">
              <a:rPr lang="hr-HR" smtClean="0"/>
              <a:t>22.5.2022.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145F-7F98-494C-AC30-9387DD0B6C0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93419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AAAE-8E66-4E89-8A37-6B7DBB3C3F97}" type="datetimeFigureOut">
              <a:rPr lang="hr-HR" smtClean="0"/>
              <a:t>22.5.2022.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145F-7F98-494C-AC30-9387DD0B6C09}" type="slidenum">
              <a:rPr lang="hr-HR" smtClean="0"/>
              <a:t>‹#›</a:t>
            </a:fld>
            <a:endParaRPr lang="hr-H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576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AAAE-8E66-4E89-8A37-6B7DBB3C3F97}" type="datetimeFigureOut">
              <a:rPr lang="hr-HR" smtClean="0"/>
              <a:t>22.5.2022.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145F-7F98-494C-AC30-9387DD0B6C0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73772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AAAE-8E66-4E89-8A37-6B7DBB3C3F97}" type="datetimeFigureOut">
              <a:rPr lang="hr-HR" smtClean="0"/>
              <a:t>22.5.2022.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145F-7F98-494C-AC30-9387DD0B6C0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57628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AAAE-8E66-4E89-8A37-6B7DBB3C3F97}" type="datetimeFigureOut">
              <a:rPr lang="hr-HR" smtClean="0"/>
              <a:t>22.5.2022.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145F-7F98-494C-AC30-9387DD0B6C0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91367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AAAE-8E66-4E89-8A37-6B7DBB3C3F97}" type="datetimeFigureOut">
              <a:rPr lang="hr-HR" smtClean="0"/>
              <a:t>22.5.2022.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145F-7F98-494C-AC30-9387DD0B6C0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73433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D33AAAE-8E66-4E89-8A37-6B7DBB3C3F97}" type="datetimeFigureOut">
              <a:rPr lang="hr-HR" smtClean="0"/>
              <a:t>22.5.2022.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280145F-7F98-494C-AC30-9387DD0B6C0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36802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3AAAE-8E66-4E89-8A37-6B7DBB3C3F97}" type="datetimeFigureOut">
              <a:rPr lang="hr-HR" smtClean="0"/>
              <a:t>22.5.2022.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145F-7F98-494C-AC30-9387DD0B6C0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33646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D33AAAE-8E66-4E89-8A37-6B7DBB3C3F97}" type="datetimeFigureOut">
              <a:rPr lang="hr-HR" smtClean="0"/>
              <a:t>22.5.2022.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280145F-7F98-494C-AC30-9387DD0B6C09}" type="slidenum">
              <a:rPr lang="hr-HR" smtClean="0"/>
              <a:t>‹#›</a:t>
            </a:fld>
            <a:endParaRPr lang="hr-H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9411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t=108&amp;v=zRlpIkH3b5I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5403" y="1278290"/>
            <a:ext cx="9144000" cy="2387600"/>
          </a:xfrm>
        </p:spPr>
        <p:txBody>
          <a:bodyPr>
            <a:noAutofit/>
          </a:bodyPr>
          <a:lstStyle/>
          <a:p>
            <a:pPr algn="l"/>
            <a:r>
              <a:rPr lang="hr-HR" sz="6600" dirty="0" smtClean="0"/>
              <a:t>Digitalna </a:t>
            </a:r>
            <a:br>
              <a:rPr lang="hr-HR" sz="6600" dirty="0" smtClean="0"/>
            </a:br>
            <a:r>
              <a:rPr lang="hr-HR" sz="6600" dirty="0" smtClean="0"/>
              <a:t>obrada </a:t>
            </a:r>
            <a:br>
              <a:rPr lang="hr-HR" sz="6600" dirty="0" smtClean="0"/>
            </a:br>
            <a:r>
              <a:rPr lang="hr-HR" sz="6600" dirty="0" smtClean="0"/>
              <a:t>slike</a:t>
            </a:r>
            <a:endParaRPr lang="hr-HR" sz="6600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403" y="493164"/>
            <a:ext cx="5106113" cy="5134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Clone Stamp Tool</a:t>
            </a:r>
            <a:endParaRPr lang="hr-H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9566" y="2122084"/>
            <a:ext cx="8651197" cy="3091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67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Clone Stamp Tool</a:t>
            </a:r>
            <a:endParaRPr lang="hr-HR" dirty="0"/>
          </a:p>
        </p:txBody>
      </p:sp>
      <p:pic>
        <p:nvPicPr>
          <p:cNvPr id="4098" name="Picture 2" descr="http://2.bp.blogspot.com/_cKWRX-qnldo/TUblp3XF-vI/AAAAAAAAAEM/VMB2Ssnf9x8/s1600/1squirr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848" y="2071284"/>
            <a:ext cx="4833331" cy="3203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4.bp.blogspot.com/_cKWRX-qnldo/TUbl09HgDrI/AAAAAAAAAEQ/HMqSDmab0-A/s1600/f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80" y="2071285"/>
            <a:ext cx="4833331" cy="3203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27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Clone Stamp Tool</a:t>
            </a:r>
            <a:endParaRPr lang="hr-HR" dirty="0"/>
          </a:p>
        </p:txBody>
      </p:sp>
      <p:pic>
        <p:nvPicPr>
          <p:cNvPr id="4" name="Picture 2" descr="http://icons.iconarchive.com/icons/custom-icon-design/flatastic-6/512/Clone-Stamp-Tool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0769" y="128210"/>
            <a:ext cx="2260149" cy="226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405" y="1895753"/>
            <a:ext cx="5975240" cy="4412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14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Blending tools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Smudge tool - ‘razmazivanje’</a:t>
            </a:r>
          </a:p>
          <a:p>
            <a:pPr lvl="1"/>
            <a:r>
              <a:rPr lang="hr-HR" dirty="0" smtClean="0"/>
              <a:t>ispravak oštrih prijelaza i rubova</a:t>
            </a:r>
          </a:p>
          <a:p>
            <a:r>
              <a:rPr lang="hr-HR" dirty="0" smtClean="0"/>
              <a:t>Sponge tool</a:t>
            </a:r>
          </a:p>
          <a:p>
            <a:pPr lvl="1"/>
            <a:r>
              <a:rPr lang="hr-HR" dirty="0" smtClean="0"/>
              <a:t>dodaje/oduzima količinu svjetlosti na željenom dijelu slike</a:t>
            </a:r>
          </a:p>
          <a:p>
            <a:r>
              <a:rPr lang="hr-HR" dirty="0" smtClean="0"/>
              <a:t>Spot heal tool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58189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i="1" dirty="0" smtClean="0"/>
              <a:t>Fotošopiranje</a:t>
            </a:r>
            <a:r>
              <a:rPr lang="hr-HR" dirty="0" smtClean="0"/>
              <a:t>: Mijenjanje slika u našoj glavi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Manipulacija</a:t>
            </a:r>
          </a:p>
          <a:p>
            <a:r>
              <a:rPr lang="hr-HR" dirty="0" smtClean="0"/>
              <a:t>Promjena percepcije</a:t>
            </a:r>
          </a:p>
          <a:p>
            <a:endParaRPr lang="hr-HR" dirty="0"/>
          </a:p>
        </p:txBody>
      </p:sp>
      <p:pic>
        <p:nvPicPr>
          <p:cNvPr id="1026" name="Picture 2" descr="Seventeen Troian Bellesario Eating Disorder Beauty Redefin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984" y="1825625"/>
            <a:ext cx="6545476" cy="357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478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>
                <a:hlinkClick r:id="rId2"/>
              </a:rPr>
              <a:t>https://</a:t>
            </a:r>
            <a:r>
              <a:rPr lang="hr-HR" dirty="0" smtClean="0">
                <a:hlinkClick r:id="rId2"/>
              </a:rPr>
              <a:t>www.youtube.com/watch?t=108&amp;v=zRlpIkH3b5I</a:t>
            </a:r>
            <a:endParaRPr lang="hr-HR" dirty="0" smtClean="0"/>
          </a:p>
          <a:p>
            <a:endParaRPr lang="hr-HR" dirty="0"/>
          </a:p>
          <a:p>
            <a:r>
              <a:rPr lang="hr-HR" dirty="0"/>
              <a:t>https://www.youtube.com/watch?v=iYhCn0jf46U</a:t>
            </a:r>
          </a:p>
        </p:txBody>
      </p:sp>
    </p:spTree>
    <p:extLst>
      <p:ext uri="{BB962C8B-B14F-4D97-AF65-F5344CB8AC3E}">
        <p14:creationId xmlns:p14="http://schemas.microsoft.com/office/powerpoint/2010/main" val="208169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Područja primjene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Medicina</a:t>
            </a:r>
          </a:p>
          <a:p>
            <a:pPr lvl="1"/>
            <a:r>
              <a:rPr lang="hr-HR" dirty="0" smtClean="0"/>
              <a:t>Radiologija – obrada i analiza rendgenskih, nuklearnih, CT, ultrazvučnih i drugih slika (poboljšanje slika, analiza slika, rekonstrukcija...)</a:t>
            </a:r>
          </a:p>
          <a:p>
            <a:r>
              <a:rPr lang="hr-HR" dirty="0" smtClean="0"/>
              <a:t>Daljinska istraživanja (eng. remote sensing)</a:t>
            </a:r>
          </a:p>
          <a:p>
            <a:pPr lvl="1"/>
            <a:r>
              <a:rPr lang="hr-HR" dirty="0" smtClean="0"/>
              <a:t>sinmanja iz velike udaljenosti (satelit,avion)</a:t>
            </a:r>
          </a:p>
          <a:p>
            <a:pPr lvl="1"/>
            <a:r>
              <a:rPr lang="hr-HR" dirty="0" smtClean="0"/>
              <a:t>Geologija (nalazišta nafte)</a:t>
            </a:r>
          </a:p>
          <a:p>
            <a:pPr lvl="1"/>
            <a:r>
              <a:rPr lang="hr-HR" dirty="0" smtClean="0"/>
              <a:t>Poljoprivreda (bolesti, prinosi, vegetacija) </a:t>
            </a:r>
          </a:p>
          <a:p>
            <a:pPr lvl="1"/>
            <a:r>
              <a:rPr lang="hr-HR" dirty="0" smtClean="0"/>
              <a:t>Meteorologija (oblaci, atmosfera) </a:t>
            </a:r>
          </a:p>
          <a:p>
            <a:pPr lvl="1"/>
            <a:r>
              <a:rPr lang="hr-HR" dirty="0" smtClean="0"/>
              <a:t>Ekologija (zagađenja, oceani, ledenjaci), šumarstvo </a:t>
            </a:r>
          </a:p>
          <a:p>
            <a:pPr lvl="1"/>
            <a:r>
              <a:rPr lang="hr-HR" dirty="0" smtClean="0"/>
              <a:t>Vojne i policijske primjene (praćenje letjelica,otisci prstiju,slike osoba)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94609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Područja primjene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Industrija</a:t>
            </a:r>
          </a:p>
          <a:p>
            <a:pPr lvl="1"/>
            <a:r>
              <a:rPr lang="hr-HR" dirty="0" smtClean="0"/>
              <a:t>Nadzor i mjerenja proizvodnih procesa </a:t>
            </a:r>
          </a:p>
          <a:p>
            <a:pPr lvl="1"/>
            <a:r>
              <a:rPr lang="hr-HR" dirty="0" smtClean="0"/>
              <a:t>Vizualna kontrola kvalitete u proizvodnji </a:t>
            </a:r>
          </a:p>
          <a:p>
            <a:pPr lvl="1"/>
            <a:r>
              <a:rPr lang="hr-HR" dirty="0" smtClean="0"/>
              <a:t>Upravljanje proizvodnih procesa </a:t>
            </a:r>
          </a:p>
          <a:p>
            <a:pPr lvl="1"/>
            <a:r>
              <a:rPr lang="hr-HR" dirty="0" smtClean="0"/>
              <a:t>Inteligentni strojevi u proizvodnji </a:t>
            </a:r>
          </a:p>
          <a:p>
            <a:r>
              <a:rPr lang="hr-HR" dirty="0" smtClean="0"/>
              <a:t>Komunikacija</a:t>
            </a:r>
          </a:p>
          <a:p>
            <a:pPr lvl="1"/>
            <a:r>
              <a:rPr lang="hr-HR" dirty="0" smtClean="0"/>
              <a:t>Prijenos slike (internet,tv,novine), baze slikovnih podataka</a:t>
            </a:r>
          </a:p>
          <a:p>
            <a:r>
              <a:rPr lang="hr-HR" dirty="0" smtClean="0"/>
              <a:t>Korisnici (eng. consumer electronics)</a:t>
            </a:r>
          </a:p>
          <a:p>
            <a:pPr lvl="1"/>
            <a:r>
              <a:rPr lang="hr-HR" dirty="0" smtClean="0"/>
              <a:t>digitalne foto i video kamere, mobiteli, tableti, skeneri, pisači...</a:t>
            </a:r>
          </a:p>
        </p:txBody>
      </p:sp>
    </p:spTree>
    <p:extLst>
      <p:ext uri="{BB962C8B-B14F-4D97-AF65-F5344CB8AC3E}">
        <p14:creationId xmlns:p14="http://schemas.microsoft.com/office/powerpoint/2010/main" val="46075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Područja primjene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Ostale primjene</a:t>
            </a:r>
          </a:p>
          <a:p>
            <a:pPr lvl="1"/>
            <a:r>
              <a:rPr lang="hr-HR" dirty="0" smtClean="0"/>
              <a:t>Nuklearna fizika</a:t>
            </a:r>
          </a:p>
          <a:p>
            <a:pPr lvl="1"/>
            <a:r>
              <a:rPr lang="hr-HR" dirty="0" smtClean="0"/>
              <a:t>Biologija</a:t>
            </a:r>
          </a:p>
          <a:p>
            <a:pPr lvl="1"/>
            <a:r>
              <a:rPr lang="hr-HR" dirty="0" smtClean="0"/>
              <a:t>Astronomija</a:t>
            </a:r>
          </a:p>
          <a:p>
            <a:pPr lvl="1"/>
            <a:r>
              <a:rPr lang="hr-HR" dirty="0" smtClean="0"/>
              <a:t>Radar..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52425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Osnovni pojmovi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dirty="0" smtClean="0"/>
              <a:t>Pixel</a:t>
            </a:r>
            <a:r>
              <a:rPr lang="hr-HR" dirty="0" smtClean="0"/>
              <a:t> (eng. picture element – najmanji element slike)</a:t>
            </a:r>
          </a:p>
          <a:p>
            <a:r>
              <a:rPr lang="hr-HR" b="1" dirty="0" smtClean="0"/>
              <a:t>Rezolucija</a:t>
            </a:r>
            <a:r>
              <a:rPr lang="hr-HR" dirty="0" smtClean="0"/>
              <a:t> – umnožak ukupnog broja vodoravnih i okomitih piksela</a:t>
            </a:r>
          </a:p>
          <a:p>
            <a:pPr lvl="1"/>
            <a:r>
              <a:rPr lang="hr-HR" dirty="0" smtClean="0"/>
              <a:t>veća rezolucija – kvalitetnija slika</a:t>
            </a:r>
          </a:p>
          <a:p>
            <a:pPr lvl="1"/>
            <a:r>
              <a:rPr lang="hr-HR" dirty="0" smtClean="0"/>
              <a:t>Primjer: 800x600</a:t>
            </a:r>
            <a:endParaRPr lang="hr-HR" b="1" dirty="0" smtClean="0"/>
          </a:p>
          <a:p>
            <a:pPr lvl="1"/>
            <a:r>
              <a:rPr lang="hr-HR" b="1" dirty="0" smtClean="0"/>
              <a:t>width</a:t>
            </a:r>
            <a:r>
              <a:rPr lang="hr-HR" dirty="0" smtClean="0"/>
              <a:t> – širina</a:t>
            </a:r>
          </a:p>
          <a:p>
            <a:pPr lvl="1"/>
            <a:r>
              <a:rPr lang="hr-HR" b="1" dirty="0" smtClean="0"/>
              <a:t>height</a:t>
            </a:r>
            <a:r>
              <a:rPr lang="hr-HR" dirty="0" smtClean="0"/>
              <a:t> – visina</a:t>
            </a:r>
          </a:p>
          <a:p>
            <a:r>
              <a:rPr lang="hr-HR" dirty="0" smtClean="0"/>
              <a:t>Layer - sloj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63788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Programi za digitalnu obradu fotografija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Adobe Photoshop</a:t>
            </a:r>
            <a:endParaRPr lang="hr-HR" dirty="0"/>
          </a:p>
          <a:p>
            <a:pPr lvl="1"/>
            <a:r>
              <a:rPr lang="hr-HR" dirty="0" smtClean="0"/>
              <a:t>najpoznatiji program za obradu slike</a:t>
            </a:r>
          </a:p>
          <a:p>
            <a:pPr lvl="1"/>
            <a:r>
              <a:rPr lang="hr-HR" dirty="0" smtClean="0"/>
              <a:t>profesionalna uporaba</a:t>
            </a:r>
          </a:p>
          <a:p>
            <a:pPr lvl="1"/>
            <a:r>
              <a:rPr lang="hr-HR" dirty="0" smtClean="0"/>
              <a:t>12eur/m (Creative cloud)</a:t>
            </a:r>
          </a:p>
          <a:p>
            <a:r>
              <a:rPr lang="hr-HR" dirty="0" smtClean="0"/>
              <a:t>GIMP</a:t>
            </a:r>
          </a:p>
          <a:p>
            <a:pPr lvl="1"/>
            <a:r>
              <a:rPr lang="hr-HR" dirty="0" smtClean="0"/>
              <a:t>besplatna alternativa Photoshopu</a:t>
            </a:r>
          </a:p>
          <a:p>
            <a:r>
              <a:rPr lang="hr-HR" smtClean="0"/>
              <a:t>Pixlr</a:t>
            </a:r>
            <a:r>
              <a:rPr lang="en-US" smtClean="0"/>
              <a:t>,Photopea</a:t>
            </a:r>
            <a:endParaRPr lang="hr-HR" dirty="0" smtClean="0"/>
          </a:p>
          <a:p>
            <a:pPr lvl="1"/>
            <a:r>
              <a:rPr lang="hr-HR" smtClean="0"/>
              <a:t>online </a:t>
            </a:r>
            <a:r>
              <a:rPr lang="hr-HR" smtClean="0"/>
              <a:t>alat</a:t>
            </a:r>
            <a:r>
              <a:rPr lang="en-US"/>
              <a:t>i</a:t>
            </a:r>
            <a:r>
              <a:rPr lang="hr-HR" smtClean="0"/>
              <a:t> </a:t>
            </a:r>
            <a:r>
              <a:rPr lang="hr-HR" dirty="0" smtClean="0"/>
              <a:t>za obradu fotografija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61055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dn.instructables.com/F8N/IS7U/H79978PF/F8NIS7UH79978PF.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5661"/>
            <a:ext cx="13465790" cy="7574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37" y="474307"/>
            <a:ext cx="10515600" cy="1325563"/>
          </a:xfrm>
        </p:spPr>
        <p:txBody>
          <a:bodyPr/>
          <a:lstStyle/>
          <a:p>
            <a:r>
              <a:rPr lang="hr-HR" dirty="0" smtClean="0"/>
              <a:t>Osnovni alati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30280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Clone Stamp Tool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+ CTRL</a:t>
            </a:r>
          </a:p>
          <a:p>
            <a:r>
              <a:rPr lang="hr-HR" dirty="0" smtClean="0"/>
              <a:t>kloniranje/kopiranje</a:t>
            </a:r>
          </a:p>
          <a:p>
            <a:r>
              <a:rPr lang="hr-HR" dirty="0" smtClean="0"/>
              <a:t>brisanje</a:t>
            </a:r>
            <a:endParaRPr lang="hr-HR" dirty="0"/>
          </a:p>
        </p:txBody>
      </p:sp>
      <p:pic>
        <p:nvPicPr>
          <p:cNvPr id="2050" name="Picture 2" descr="http://icons.iconarchive.com/icons/custom-icon-design/flatastic-6/512/Clone-Stamp-Tool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4859" y="223743"/>
            <a:ext cx="2737750" cy="273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photo-toolbox.com/pic/free/clone-tool-example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628" y="3169692"/>
            <a:ext cx="477202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313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Clone Stamp Tool</a:t>
            </a:r>
            <a:endParaRPr lang="hr-HR" dirty="0"/>
          </a:p>
        </p:txBody>
      </p:sp>
      <p:pic>
        <p:nvPicPr>
          <p:cNvPr id="3074" name="Picture 2" descr="http://www.photo-toolbox.com/pic/free/clone-tool-example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581" y="1690688"/>
            <a:ext cx="5773753" cy="431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63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89</TotalTime>
  <Words>273</Words>
  <Application>Microsoft Office PowerPoint</Application>
  <PresentationFormat>Widescreen</PresentationFormat>
  <Paragraphs>65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Calibri</vt:lpstr>
      <vt:lpstr>Calibri Light</vt:lpstr>
      <vt:lpstr>Retrospect</vt:lpstr>
      <vt:lpstr>Digitalna  obrada  slike</vt:lpstr>
      <vt:lpstr>Područja primjene</vt:lpstr>
      <vt:lpstr>Područja primjene</vt:lpstr>
      <vt:lpstr>Područja primjene</vt:lpstr>
      <vt:lpstr>Osnovni pojmovi</vt:lpstr>
      <vt:lpstr>Programi za digitalnu obradu fotografija</vt:lpstr>
      <vt:lpstr>Osnovni alati</vt:lpstr>
      <vt:lpstr>Clone Stamp Tool</vt:lpstr>
      <vt:lpstr>Clone Stamp Tool</vt:lpstr>
      <vt:lpstr>Clone Stamp Tool</vt:lpstr>
      <vt:lpstr>Clone Stamp Tool</vt:lpstr>
      <vt:lpstr>Clone Stamp Tool</vt:lpstr>
      <vt:lpstr>Blending tools</vt:lpstr>
      <vt:lpstr>Fotošopiranje: Mijenjanje slika u našoj glavi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Digitalna  obrada  slike</dc:title>
  <dc:creator>Ivana Duranic</dc:creator>
  <cp:lastModifiedBy>Ivana Duranic</cp:lastModifiedBy>
  <cp:revision>10</cp:revision>
  <dcterms:created xsi:type="dcterms:W3CDTF">2015-05-13T07:55:49Z</dcterms:created>
  <dcterms:modified xsi:type="dcterms:W3CDTF">2022-05-22T20:48:55Z</dcterms:modified>
</cp:coreProperties>
</file>