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While petlja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1144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Napisati program za učitavanje 10 brojeva i ispis koliko je učitano negativnih, nula i pozitivnih brojeva.</a:t>
            </a:r>
            <a:endParaRPr lang="hr-H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352800"/>
            <a:ext cx="58406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9187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76400"/>
            <a:ext cx="6754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905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Napisati program za  ispis prirodnih brojeva od </a:t>
            </a:r>
            <a:r>
              <a:rPr lang="pl-PL" b="1" dirty="0"/>
              <a:t>1</a:t>
            </a:r>
            <a:r>
              <a:rPr lang="pl-PL" dirty="0"/>
              <a:t> do </a:t>
            </a:r>
            <a:r>
              <a:rPr lang="pl-PL" b="1" dirty="0"/>
              <a:t>5</a:t>
            </a:r>
            <a:r>
              <a:rPr lang="pl-PL" dirty="0"/>
              <a:t>.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24200"/>
            <a:ext cx="6003925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248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905000"/>
            <a:ext cx="598857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806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1800" b="1" dirty="0">
                <a:solidFill>
                  <a:srgbClr val="FF0000"/>
                </a:solidFill>
              </a:rPr>
              <a:t>Napisati program za ispis sume neparnih brojeva od 1 do n</a:t>
            </a:r>
          </a:p>
          <a:p>
            <a:r>
              <a:rPr lang="hr-HR" sz="1800" b="1" dirty="0"/>
              <a:t>Tekstualni algoritam:</a:t>
            </a:r>
            <a:endParaRPr lang="hr-HR" sz="1800" dirty="0"/>
          </a:p>
          <a:p>
            <a:r>
              <a:rPr lang="hr-HR" sz="1800" dirty="0"/>
              <a:t>učitati do </a:t>
            </a:r>
            <a:r>
              <a:rPr lang="hr-HR" sz="1800" dirty="0" smtClean="0"/>
              <a:t>kojeg </a:t>
            </a:r>
            <a:r>
              <a:rPr lang="hr-HR" sz="1800" dirty="0"/>
              <a:t>broja se izvodi </a:t>
            </a:r>
            <a:r>
              <a:rPr lang="hr-HR" sz="1800" dirty="0" smtClean="0"/>
              <a:t>zbrajanje </a:t>
            </a:r>
            <a:r>
              <a:rPr lang="hr-HR" sz="1800" dirty="0"/>
              <a:t>(</a:t>
            </a:r>
            <a:r>
              <a:rPr lang="hr-HR" sz="1800" b="1" dirty="0"/>
              <a:t>n</a:t>
            </a:r>
            <a:r>
              <a:rPr lang="hr-HR" sz="1800" dirty="0"/>
              <a:t>)</a:t>
            </a:r>
          </a:p>
          <a:p>
            <a:r>
              <a:rPr lang="hr-HR" sz="1800" dirty="0"/>
              <a:t>postaviti početnu vrijednost sume </a:t>
            </a:r>
            <a:r>
              <a:rPr lang="hr-HR" sz="1800" b="1" dirty="0"/>
              <a:t>(s = 0;)</a:t>
            </a:r>
            <a:endParaRPr lang="hr-HR" sz="1800" dirty="0"/>
          </a:p>
          <a:p>
            <a:r>
              <a:rPr lang="hr-HR" sz="1800" dirty="0"/>
              <a:t>za </a:t>
            </a:r>
            <a:r>
              <a:rPr lang="hr-HR" sz="1800" b="1" dirty="0"/>
              <a:t>i = 1</a:t>
            </a:r>
            <a:r>
              <a:rPr lang="hr-HR" sz="1800" dirty="0"/>
              <a:t> do</a:t>
            </a:r>
            <a:r>
              <a:rPr lang="hr-HR" sz="1800" b="1" dirty="0"/>
              <a:t> n</a:t>
            </a:r>
            <a:r>
              <a:rPr lang="hr-HR" sz="1800" dirty="0"/>
              <a:t> radi</a:t>
            </a:r>
            <a:br>
              <a:rPr lang="hr-HR" sz="1800" dirty="0"/>
            </a:br>
            <a:r>
              <a:rPr lang="hr-HR" sz="1800" dirty="0"/>
              <a:t>formirati novu vrijednost sume </a:t>
            </a:r>
            <a:r>
              <a:rPr lang="hr-HR" sz="1800" b="1" dirty="0"/>
              <a:t>(s+=i;). </a:t>
            </a:r>
            <a:r>
              <a:rPr lang="hr-HR" sz="1800" dirty="0" smtClean="0"/>
              <a:t>Uvećati </a:t>
            </a:r>
            <a:r>
              <a:rPr lang="hr-HR" sz="1800" dirty="0"/>
              <a:t>i za 2 </a:t>
            </a:r>
            <a:r>
              <a:rPr lang="hr-HR" sz="1800" b="1" dirty="0"/>
              <a:t>i+=2;</a:t>
            </a:r>
            <a:endParaRPr lang="hr-HR" sz="1800" dirty="0"/>
          </a:p>
          <a:p>
            <a:r>
              <a:rPr lang="hr-HR" sz="1800" dirty="0"/>
              <a:t>ispisati izračunatu vrijednost sume </a:t>
            </a:r>
            <a:r>
              <a:rPr lang="hr-HR" sz="1800" b="1" dirty="0"/>
              <a:t>cout&lt;&lt;"Suma: "&lt;&lt;suma&lt;&lt;endl</a:t>
            </a:r>
            <a:endParaRPr lang="hr-HR" sz="1800" dirty="0"/>
          </a:p>
          <a:p>
            <a:endParaRPr lang="hr-HR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91000"/>
            <a:ext cx="4953000" cy="187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1639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554" y="1600200"/>
            <a:ext cx="5852046" cy="4052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9272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Izračunati produkt </a:t>
            </a:r>
            <a:r>
              <a:rPr lang="hr-HR" dirty="0"/>
              <a:t>prirodnih brojeva u intervalu od k do n koji su djeljivi sa 3.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799" y="2899012"/>
            <a:ext cx="5791769" cy="22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2632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4876800" cy="4919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558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Napisati program za ispis aritmetičke sredine neparnih prirodnih brojeva do n.</a:t>
            </a:r>
            <a:endParaRPr lang="hr-H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352800"/>
            <a:ext cx="7454753" cy="121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1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403" y="1600200"/>
            <a:ext cx="7641771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7252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On-screen Show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While petlja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While petlja</dc:title>
  <dc:creator>zohercigo</dc:creator>
  <cp:lastModifiedBy>zoran</cp:lastModifiedBy>
  <cp:revision>2</cp:revision>
  <dcterms:created xsi:type="dcterms:W3CDTF">2006-08-16T00:00:00Z</dcterms:created>
  <dcterms:modified xsi:type="dcterms:W3CDTF">2017-01-20T17:05:14Z</dcterms:modified>
</cp:coreProperties>
</file>