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6" r:id="rId5"/>
    <p:sldId id="257" r:id="rId6"/>
    <p:sldId id="258" r:id="rId7"/>
    <p:sldId id="259" r:id="rId8"/>
    <p:sldId id="284" r:id="rId9"/>
    <p:sldId id="285" r:id="rId10"/>
    <p:sldId id="260" r:id="rId11"/>
    <p:sldId id="286" r:id="rId12"/>
    <p:sldId id="261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CA907E-BFAE-1264-7D95-59247A8229C6}" v="189" dt="2021-02-23T10:43:57.032"/>
    <p1510:client id="{B1624CCA-3F3A-4DA3-ACC6-B88FCAEFDA75}" v="8" dt="2021-02-23T13:21:53.6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0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24.2.2021.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/>
              <a:t> 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Kružnica i krug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6D3AF48-0A5A-4FC5-93BB-010CAA868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Kružni vijenac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17CC1404-5981-449E-9779-7C8403923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2" y="938212"/>
            <a:ext cx="8296275" cy="3267075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B3175972-B968-433D-9EBE-7D01C8AD3957}"/>
              </a:ext>
            </a:extLst>
          </p:cNvPr>
          <p:cNvSpPr txBox="1"/>
          <p:nvPr/>
        </p:nvSpPr>
        <p:spPr>
          <a:xfrm>
            <a:off x="897857" y="4527530"/>
            <a:ext cx="24412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6(str 13) za DZ</a:t>
            </a:r>
          </a:p>
        </p:txBody>
      </p:sp>
    </p:spTree>
    <p:extLst>
      <p:ext uri="{BB962C8B-B14F-4D97-AF65-F5344CB8AC3E}">
        <p14:creationId xmlns:p14="http://schemas.microsoft.com/office/powerpoint/2010/main" val="39102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9C259C0-9ED1-46CC-ABC7-D0029DFE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Kružni luk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2DFA876C-9B5A-4A80-900D-EA6F1ABB7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6" y="884466"/>
            <a:ext cx="6790332" cy="2886511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F1CB0141-1413-4C7B-A1C1-D3EC239F4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3750984"/>
            <a:ext cx="6680868" cy="13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00D27D9-A8B2-42CE-8939-C7B219A00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2BF580E1-E8F2-4EE3-81A1-8E8289870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"/>
            <a:ext cx="7372350" cy="25146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99F32804-2820-43EA-AF5A-084A0876B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" y="2427734"/>
            <a:ext cx="6819900" cy="2905125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xmlns="" id="{D2E03B29-7335-40F6-8006-C16BDFBAA445}"/>
              </a:ext>
            </a:extLst>
          </p:cNvPr>
          <p:cNvSpPr txBox="1"/>
          <p:nvPr/>
        </p:nvSpPr>
        <p:spPr>
          <a:xfrm>
            <a:off x="7363017" y="3003798"/>
            <a:ext cx="17809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1 i 2 str</a:t>
            </a:r>
            <a:br>
              <a:rPr lang="hr-HR" dirty="0"/>
            </a:br>
            <a:r>
              <a:rPr lang="hr-HR" dirty="0"/>
              <a:t> 18 za DZ</a:t>
            </a:r>
          </a:p>
        </p:txBody>
      </p:sp>
    </p:spTree>
    <p:extLst>
      <p:ext uri="{BB962C8B-B14F-4D97-AF65-F5344CB8AC3E}">
        <p14:creationId xmlns:p14="http://schemas.microsoft.com/office/powerpoint/2010/main" val="97939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5579721-EC86-401C-B84C-7C6E3172E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err="1"/>
              <a:t>Radijanska</a:t>
            </a:r>
            <a:r>
              <a:rPr lang="hr-HR"/>
              <a:t> mjera kuta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1AF7EB20-2FD2-4119-A4ED-E3E0DE2B6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059582"/>
            <a:ext cx="5999385" cy="39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9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6C5B2A3C-3F55-4950-99D7-280E248F5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EC6CDC4C-A051-465F-9FC2-E95539438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31590"/>
            <a:ext cx="5438775" cy="2495550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48675070-78FB-4210-BAC3-2C26BFA609ED}"/>
              </a:ext>
            </a:extLst>
          </p:cNvPr>
          <p:cNvSpPr txBox="1"/>
          <p:nvPr/>
        </p:nvSpPr>
        <p:spPr>
          <a:xfrm>
            <a:off x="897857" y="4527530"/>
            <a:ext cx="25234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3(str 19) za DZ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08906A81-1EA3-4430-90EB-640CF324B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4034047"/>
            <a:ext cx="4768903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9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2BDF5D09-2F98-41B9-9CC4-D4C07C0F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B37B9898-51E3-447A-A92A-92409B3D3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327701"/>
            <a:ext cx="5557217" cy="1539323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9BA2DE07-8B98-49FF-95C3-2BE94F12CF10}"/>
              </a:ext>
            </a:extLst>
          </p:cNvPr>
          <p:cNvSpPr txBox="1"/>
          <p:nvPr/>
        </p:nvSpPr>
        <p:spPr>
          <a:xfrm>
            <a:off x="952117" y="3588811"/>
            <a:ext cx="25220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4(str 20) za DZ</a:t>
            </a:r>
          </a:p>
        </p:txBody>
      </p:sp>
    </p:spTree>
    <p:extLst>
      <p:ext uri="{BB962C8B-B14F-4D97-AF65-F5344CB8AC3E}">
        <p14:creationId xmlns:p14="http://schemas.microsoft.com/office/powerpoint/2010/main" val="68561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EAEA7A4-F914-4005-9499-43AB8D25A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Površina kružnog isječka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DA8477B8-6B97-4DEF-8928-1A93306E8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35646"/>
            <a:ext cx="8281644" cy="172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9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C5F269B-1345-401B-A10D-EA9848670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097EB03E-7D54-4C2D-BE5E-B13507549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92" y="-300789"/>
            <a:ext cx="6877050" cy="231457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E722CCFA-A561-4391-AF90-50ED3F7E9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4" y="2055718"/>
            <a:ext cx="6848475" cy="2876550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xmlns="" id="{154338BD-26E7-430D-B9EE-15C523580AA9}"/>
              </a:ext>
            </a:extLst>
          </p:cNvPr>
          <p:cNvSpPr txBox="1"/>
          <p:nvPr/>
        </p:nvSpPr>
        <p:spPr>
          <a:xfrm>
            <a:off x="6948264" y="1690620"/>
            <a:ext cx="201769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5 i 6(str 21) za DZ</a:t>
            </a:r>
          </a:p>
        </p:txBody>
      </p:sp>
    </p:spTree>
    <p:extLst>
      <p:ext uri="{BB962C8B-B14F-4D97-AF65-F5344CB8AC3E}">
        <p14:creationId xmlns:p14="http://schemas.microsoft.com/office/powerpoint/2010/main" val="147249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612525E-3A1B-4BD2-8C45-40695C707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3BA06A75-8D4F-491E-9289-037992903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7216"/>
            <a:ext cx="6505575" cy="126682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1F97CE10-27F1-4653-BA11-F7AADF385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294041"/>
            <a:ext cx="5781675" cy="1390650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xmlns="" id="{20F79D2F-F5B7-410E-A61C-200FD47DF61E}"/>
              </a:ext>
            </a:extLst>
          </p:cNvPr>
          <p:cNvSpPr txBox="1"/>
          <p:nvPr/>
        </p:nvSpPr>
        <p:spPr>
          <a:xfrm>
            <a:off x="6874785" y="1639314"/>
            <a:ext cx="201769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7(str 22) za DZ</a:t>
            </a:r>
          </a:p>
        </p:txBody>
      </p:sp>
    </p:spTree>
    <p:extLst>
      <p:ext uri="{BB962C8B-B14F-4D97-AF65-F5344CB8AC3E}">
        <p14:creationId xmlns:p14="http://schemas.microsoft.com/office/powerpoint/2010/main" val="306399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23290FF-C5BF-49F2-917F-52671EE1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Kružni odsječak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15B1BEC5-AB2D-4D8D-8DCB-B7790B446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7" y="1033462"/>
            <a:ext cx="728662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7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C68258D-93C4-4F7C-944B-2CB923569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Kružnica i krug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549FD412-1813-47DC-8D6C-2F9F5910D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404937"/>
            <a:ext cx="7858866" cy="270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7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DD4CFC3-4054-4481-9AEA-3F9472EA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4B4BC76D-40BE-4F2E-80C4-EAA61216D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6896100" cy="3371850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FED9E5CB-CB58-4265-A923-E167BFF1D5B2}"/>
              </a:ext>
            </a:extLst>
          </p:cNvPr>
          <p:cNvSpPr txBox="1"/>
          <p:nvPr/>
        </p:nvSpPr>
        <p:spPr>
          <a:xfrm>
            <a:off x="6874785" y="1639314"/>
            <a:ext cx="201769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8(str 23) za DZ</a:t>
            </a:r>
          </a:p>
        </p:txBody>
      </p:sp>
    </p:spTree>
    <p:extLst>
      <p:ext uri="{BB962C8B-B14F-4D97-AF65-F5344CB8AC3E}">
        <p14:creationId xmlns:p14="http://schemas.microsoft.com/office/powerpoint/2010/main" val="84204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21B5D0-6D97-4C25-BF20-C34478CD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Obodni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hr-HR" dirty="0" smtClean="0">
                <a:latin typeface="Arial"/>
                <a:cs typeface="Arial"/>
              </a:rPr>
              <a:t>i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središnji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kut</a:t>
            </a:r>
            <a:endParaRPr lang="en-US" dirty="0"/>
          </a:p>
        </p:txBody>
      </p:sp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13AFF594-6268-448B-9727-76EBC9DD0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566" y="1356817"/>
            <a:ext cx="7392965" cy="1405785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253F96B4-1296-4216-82DF-CA4549BD4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05" y="2919845"/>
            <a:ext cx="7636179" cy="1167055"/>
          </a:xfrm>
          <a:prstGeom prst="rect">
            <a:avLst/>
          </a:prstGeom>
        </p:spPr>
      </p:pic>
      <p:pic>
        <p:nvPicPr>
          <p:cNvPr id="6" name="Picture 6" descr="Text, application&#10;&#10;Description automatically generated">
            <a:extLst>
              <a:ext uri="{FF2B5EF4-FFF2-40B4-BE49-F238E27FC236}">
                <a16:creationId xmlns:a16="http://schemas.microsoft.com/office/drawing/2014/main" xmlns="" id="{75CFB5CF-DDFA-47FD-B90E-82E52D53E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352" y="4019023"/>
            <a:ext cx="4653419" cy="104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303596-0017-4044-81A8-01F5CFB83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xmlns="" id="{6E0A6C67-D753-4182-AE50-F409D2985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54" y="25599"/>
            <a:ext cx="7015097" cy="271384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8EAD4B-7970-4A7D-96A7-92AA71AC796A}"/>
              </a:ext>
            </a:extLst>
          </p:cNvPr>
          <p:cNvSpPr txBox="1"/>
          <p:nvPr/>
        </p:nvSpPr>
        <p:spPr>
          <a:xfrm>
            <a:off x="1346939" y="3394162"/>
            <a:ext cx="2743200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ea typeface="맑은 고딕"/>
              </a:rPr>
              <a:t>Zad</a:t>
            </a:r>
            <a:r>
              <a:rPr lang="en-US" dirty="0">
                <a:ea typeface="맑은 고딕"/>
              </a:rPr>
              <a:t> 1 </a:t>
            </a:r>
            <a:r>
              <a:rPr lang="en-US" dirty="0" err="1">
                <a:ea typeface="맑은 고딕"/>
              </a:rPr>
              <a:t>str</a:t>
            </a:r>
            <a:r>
              <a:rPr lang="en-US" dirty="0">
                <a:ea typeface="맑은 고딕"/>
              </a:rPr>
              <a:t> 28 DZ</a:t>
            </a:r>
          </a:p>
        </p:txBody>
      </p:sp>
    </p:spTree>
    <p:extLst>
      <p:ext uri="{BB962C8B-B14F-4D97-AF65-F5344CB8AC3E}">
        <p14:creationId xmlns:p14="http://schemas.microsoft.com/office/powerpoint/2010/main" val="334881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CDC478-B86E-44FE-84A7-449068DFE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Text, letter&#10;&#10;Description automatically generated">
            <a:extLst>
              <a:ext uri="{FF2B5EF4-FFF2-40B4-BE49-F238E27FC236}">
                <a16:creationId xmlns:a16="http://schemas.microsoft.com/office/drawing/2014/main" xmlns="" id="{03167226-54E0-440F-B5AD-FE25F8FDAE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054" y="105974"/>
            <a:ext cx="6591300" cy="2466975"/>
          </a:xfrm>
        </p:spPr>
      </p:pic>
      <p:pic>
        <p:nvPicPr>
          <p:cNvPr id="5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6EFF000A-056A-4300-B54B-E4077054D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65" y="2512261"/>
            <a:ext cx="5099658" cy="25224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018376C-B591-47C0-AAC8-602EEAD75917}"/>
              </a:ext>
            </a:extLst>
          </p:cNvPr>
          <p:cNvSpPr txBox="1"/>
          <p:nvPr/>
        </p:nvSpPr>
        <p:spPr>
          <a:xfrm>
            <a:off x="5572516" y="3227801"/>
            <a:ext cx="2743200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Zad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 2 </a:t>
            </a:r>
            <a:r>
              <a:rPr lang="hr-HR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i</a:t>
            </a:r>
            <a:r>
              <a:rPr lang="en-U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 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3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str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 29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za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맑은 고딕"/>
              </a:rPr>
              <a:t> DZ</a:t>
            </a:r>
          </a:p>
        </p:txBody>
      </p:sp>
    </p:spTree>
    <p:extLst>
      <p:ext uri="{BB962C8B-B14F-4D97-AF65-F5344CB8AC3E}">
        <p14:creationId xmlns:p14="http://schemas.microsoft.com/office/powerpoint/2010/main" val="416433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53E8DE-6321-46E9-8DEA-21B8D70B0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rial"/>
                <a:cs typeface="Arial"/>
              </a:rPr>
              <a:t>Talesov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poučak</a:t>
            </a:r>
            <a:endParaRPr lang="en-US" err="1"/>
          </a:p>
        </p:txBody>
      </p:sp>
      <p:pic>
        <p:nvPicPr>
          <p:cNvPr id="4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xmlns="" id="{4F85F4FE-7045-4CEE-BDE3-F2C399512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259" y="1610077"/>
            <a:ext cx="6308290" cy="1862202"/>
          </a:xfrm>
        </p:spPr>
      </p:pic>
    </p:spTree>
    <p:extLst>
      <p:ext uri="{BB962C8B-B14F-4D97-AF65-F5344CB8AC3E}">
        <p14:creationId xmlns:p14="http://schemas.microsoft.com/office/powerpoint/2010/main" val="203845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25ADB3-479B-4D72-A9F4-F80128C4A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rial"/>
                <a:cs typeface="Arial"/>
              </a:rPr>
              <a:t>Tangenta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na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kružnicu</a:t>
            </a:r>
            <a:endParaRPr lang="en-US" err="1"/>
          </a:p>
        </p:txBody>
      </p:sp>
      <p:pic>
        <p:nvPicPr>
          <p:cNvPr id="4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xmlns="" id="{140C62B7-078E-4DD2-9AEC-122346391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006" y="1171078"/>
            <a:ext cx="8053583" cy="2004294"/>
          </a:xfrm>
        </p:spPr>
      </p:pic>
      <p:pic>
        <p:nvPicPr>
          <p:cNvPr id="5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xmlns="" id="{E2770F8A-F9BB-4661-A474-4A038CCEC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68" y="3254977"/>
            <a:ext cx="7252568" cy="180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37048C5-602F-486C-BCCD-5019EAE90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</a:t>
            </a:r>
            <a:r>
              <a:rPr lang="hr-HR"/>
              <a:t>za </a:t>
            </a:r>
            <a:r>
              <a:rPr lang="hr-HR" smtClean="0"/>
              <a:t>vježbu (za DZ)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4BF5214-FC72-4CBF-B08F-D3F5E98AC5C7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hr-HR" dirty="0"/>
              <a:t>Zadaci 9. i 10. str 15 DZ 11. 12. (str 15)</a:t>
            </a:r>
          </a:p>
          <a:p>
            <a:pPr marL="0" indent="0">
              <a:buNone/>
            </a:pPr>
            <a:r>
              <a:rPr lang="hr-HR" dirty="0"/>
              <a:t>Zadaci 11. i 12. str 24 </a:t>
            </a:r>
            <a:endParaRPr lang="hr-HR" dirty="0" smtClean="0"/>
          </a:p>
          <a:p>
            <a:pPr marL="0" indent="0">
              <a:buNone/>
            </a:pPr>
            <a:r>
              <a:rPr lang="hr-HR" dirty="0" smtClean="0"/>
              <a:t>Zadaci </a:t>
            </a:r>
            <a:r>
              <a:rPr lang="hr-HR" dirty="0"/>
              <a:t>5. i 6.  (str. 32</a:t>
            </a:r>
            <a:r>
              <a:rPr lang="hr-HR" dirty="0" smtClean="0"/>
              <a:t>)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900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BEFF276-155E-4D03-BBAC-1FE727716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83D153A4-BF8B-498E-B0D9-68D536750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8740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5186168-1D76-40BB-A9EE-BB826718B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Tetiva, koncentrične kružnice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DA3F1AB5-C401-4335-AB20-0F1D64B4E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50643"/>
            <a:ext cx="7490616" cy="141597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BB0D12CE-1003-475C-8583-66584B32C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056966"/>
            <a:ext cx="74771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7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44451C33-5DDC-4B34-B0B4-30673D73E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203598"/>
            <a:ext cx="6772275" cy="3429000"/>
          </a:xfrm>
          <a:prstGeom prst="rect">
            <a:avLst/>
          </a:prstGeom>
        </p:spPr>
      </p:pic>
      <p:sp>
        <p:nvSpPr>
          <p:cNvPr id="5" name="Naslov 1">
            <a:extLst>
              <a:ext uri="{FF2B5EF4-FFF2-40B4-BE49-F238E27FC236}">
                <a16:creationId xmlns:a16="http://schemas.microsoft.com/office/drawing/2014/main" xmlns="" id="{F25002E6-F71A-47AA-AD1D-068D380E3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</p:spPr>
        <p:txBody>
          <a:bodyPr/>
          <a:lstStyle/>
          <a:p>
            <a:r>
              <a:rPr lang="hr-HR"/>
              <a:t>Kružni luk</a:t>
            </a:r>
          </a:p>
        </p:txBody>
      </p:sp>
    </p:spTree>
    <p:extLst>
      <p:ext uri="{BB962C8B-B14F-4D97-AF65-F5344CB8AC3E}">
        <p14:creationId xmlns:p14="http://schemas.microsoft.com/office/powerpoint/2010/main" val="2441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4E1C948-2964-480E-997B-E97C3299F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/>
              <a:t>Kružni isječak i kružni odsječak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95ED4CEC-E542-43C4-87A2-2B73A7859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203598"/>
            <a:ext cx="5895379" cy="36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6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5CC68C0-F064-4533-94E5-A383A37EF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13"/>
            <a:ext cx="6948264" cy="857250"/>
          </a:xfrm>
        </p:spPr>
        <p:txBody>
          <a:bodyPr/>
          <a:lstStyle/>
          <a:p>
            <a:r>
              <a:rPr lang="hr-HR"/>
              <a:t>Opseg kruga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09272342-D1D3-45A4-901A-89D6D0EC2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03598"/>
            <a:ext cx="5115841" cy="857249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A37F0E40-59AB-48DF-A12C-C02F09137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23" y="3082654"/>
            <a:ext cx="4429125" cy="390525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xmlns="" id="{1E3027D4-486A-4521-B07D-1ADD096EF9B0}"/>
              </a:ext>
            </a:extLst>
          </p:cNvPr>
          <p:cNvSpPr txBox="1"/>
          <p:nvPr/>
        </p:nvSpPr>
        <p:spPr>
          <a:xfrm>
            <a:off x="971600" y="386789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err="1"/>
              <a:t>Zad</a:t>
            </a:r>
            <a:r>
              <a:rPr lang="hr-HR"/>
              <a:t> 1 (str 10) za DZ</a:t>
            </a:r>
          </a:p>
        </p:txBody>
      </p:sp>
    </p:spTree>
    <p:extLst>
      <p:ext uri="{BB962C8B-B14F-4D97-AF65-F5344CB8AC3E}">
        <p14:creationId xmlns:p14="http://schemas.microsoft.com/office/powerpoint/2010/main" val="133664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543B34F-895C-4066-9BD5-488B800C4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Primjer 2. (str. 11)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xmlns="" id="{45BF6D6F-275A-4E70-A949-C4F42E78B43E}"/>
              </a:ext>
            </a:extLst>
          </p:cNvPr>
          <p:cNvSpPr txBox="1"/>
          <p:nvPr/>
        </p:nvSpPr>
        <p:spPr>
          <a:xfrm>
            <a:off x="5076056" y="465998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>
                <a:solidFill>
                  <a:schemeClr val="bg2"/>
                </a:solidFill>
              </a:rPr>
              <a:t>Zad</a:t>
            </a:r>
            <a:r>
              <a:rPr lang="hr-HR" dirty="0">
                <a:solidFill>
                  <a:schemeClr val="bg2"/>
                </a:solidFill>
              </a:rPr>
              <a:t> 2. i </a:t>
            </a:r>
            <a:r>
              <a:rPr lang="hr-HR" dirty="0" err="1">
                <a:solidFill>
                  <a:schemeClr val="bg2"/>
                </a:solidFill>
              </a:rPr>
              <a:t>Zad</a:t>
            </a:r>
            <a:r>
              <a:rPr lang="hr-HR" dirty="0">
                <a:solidFill>
                  <a:schemeClr val="bg2"/>
                </a:solidFill>
              </a:rPr>
              <a:t> 3. Riješiti za DZ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5D577BDA-011F-4EC1-A392-15EE4160B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15566"/>
            <a:ext cx="6084341" cy="338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1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B9F0C6E-046F-40E0-8FC3-16F496B3F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Primjer 3.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4DB199AD-DAAC-4C13-B7DB-E050422EF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87574"/>
            <a:ext cx="70770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9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C3523B5D-4E2C-4837-8CB0-E7AF4ECCF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Površina kruga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51DD8959-0C78-4781-B5D2-8F677E221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36466"/>
            <a:ext cx="6778689" cy="994594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5E8B4D71-1901-4A1A-B3A6-96D95D708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614" y="2547703"/>
            <a:ext cx="5962650" cy="1847850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xmlns="" id="{A59973B3-E790-4C3B-9111-4A38E15DABCE}"/>
              </a:ext>
            </a:extLst>
          </p:cNvPr>
          <p:cNvSpPr txBox="1"/>
          <p:nvPr/>
        </p:nvSpPr>
        <p:spPr>
          <a:xfrm>
            <a:off x="897857" y="4527530"/>
            <a:ext cx="2472067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hr-HR" dirty="0" err="1"/>
              <a:t>Zad</a:t>
            </a:r>
            <a:r>
              <a:rPr lang="hr-HR" dirty="0"/>
              <a:t> 4(str 13) za DZ</a:t>
            </a:r>
          </a:p>
        </p:txBody>
      </p:sp>
    </p:spTree>
    <p:extLst>
      <p:ext uri="{BB962C8B-B14F-4D97-AF65-F5344CB8AC3E}">
        <p14:creationId xmlns:p14="http://schemas.microsoft.com/office/powerpoint/2010/main" val="131422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Props1.xml><?xml version="1.0" encoding="utf-8"?>
<ds:datastoreItem xmlns:ds="http://schemas.openxmlformats.org/officeDocument/2006/customXml" ds:itemID="{6E054186-EDEA-4DFF-9AA1-20A2D8EBAC4D}">
  <ds:schemaRefs>
    <ds:schemaRef ds:uri="05ad64a8-3072-44b7-9688-07bbb5c6aecf"/>
    <ds:schemaRef ds:uri="0aa6a6ba-acfe-43af-8444-806e67c30b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EFFE74-A29A-48F4-9528-00640165D96D}">
  <ds:schemaRefs>
    <ds:schemaRef ds:uri="05ad64a8-3072-44b7-9688-07bbb5c6aecf"/>
    <ds:schemaRef ds:uri="0aa6a6ba-acfe-43af-8444-806e67c30b7f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182</Words>
  <Application>Microsoft Office PowerPoint</Application>
  <PresentationFormat>Prikaz na zaslonu (16:9)</PresentationFormat>
  <Paragraphs>34</Paragraphs>
  <Slides>27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27</vt:i4>
      </vt:variant>
    </vt:vector>
  </HeadingPairs>
  <TitlesOfParts>
    <vt:vector size="31" baseType="lpstr">
      <vt:lpstr>맑은 고딕</vt:lpstr>
      <vt:lpstr>Arial</vt:lpstr>
      <vt:lpstr>Calibri</vt:lpstr>
      <vt:lpstr>Office Theme</vt:lpstr>
      <vt:lpstr>PowerPointova prezentacija</vt:lpstr>
      <vt:lpstr>Kružnica i krug</vt:lpstr>
      <vt:lpstr>Tetiva, koncentrične kružnice</vt:lpstr>
      <vt:lpstr>Kružni luk</vt:lpstr>
      <vt:lpstr>Kružni isječak i kružni odsječak</vt:lpstr>
      <vt:lpstr>Opseg kruga</vt:lpstr>
      <vt:lpstr>Primjer 2. (str. 11)</vt:lpstr>
      <vt:lpstr>Primjer 3.</vt:lpstr>
      <vt:lpstr>Površina kruga</vt:lpstr>
      <vt:lpstr>Kružni vijenac</vt:lpstr>
      <vt:lpstr>Kružni luk </vt:lpstr>
      <vt:lpstr>PowerPointova prezentacija</vt:lpstr>
      <vt:lpstr>Radijanska mjera kuta</vt:lpstr>
      <vt:lpstr>PowerPointova prezentacija</vt:lpstr>
      <vt:lpstr>PowerPointova prezentacija</vt:lpstr>
      <vt:lpstr>Površina kružnog isječka</vt:lpstr>
      <vt:lpstr>PowerPointova prezentacija</vt:lpstr>
      <vt:lpstr>PowerPointova prezentacija</vt:lpstr>
      <vt:lpstr>Kružni odsječak</vt:lpstr>
      <vt:lpstr>PowerPointova prezentacija</vt:lpstr>
      <vt:lpstr>Obodni i središnji kut</vt:lpstr>
      <vt:lpstr>PowerPointova prezentacija</vt:lpstr>
      <vt:lpstr>PowerPointova prezentacija</vt:lpstr>
      <vt:lpstr>Talesov poučak</vt:lpstr>
      <vt:lpstr>Tangenta na kružnicu</vt:lpstr>
      <vt:lpstr>Zadaci za vježbu (za DZ)</vt:lpstr>
      <vt:lpstr>PowerPointova prezentacija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Windows korisnik</cp:lastModifiedBy>
  <cp:revision>10</cp:revision>
  <dcterms:created xsi:type="dcterms:W3CDTF">2014-04-01T16:27:38Z</dcterms:created>
  <dcterms:modified xsi:type="dcterms:W3CDTF">2021-02-24T12:24:17Z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