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0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2" r:id="rId3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7DA60-F46E-4F4F-B112-EBD446DBECE2}" v="7" dt="2021-02-16T12:05:16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02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F667DA60-F46E-4F4F-B112-EBD446DBECE2}"/>
    <pc:docChg chg="undo custSel addSld delSld modSld">
      <pc:chgData name="Lidija Blagojević" userId="dd34498d-c5cb-4820-b009-9f6aab0b2998" providerId="ADAL" clId="{F667DA60-F46E-4F4F-B112-EBD446DBECE2}" dt="2021-02-16T12:05:37.803" v="477" actId="20577"/>
      <pc:docMkLst>
        <pc:docMk/>
      </pc:docMkLst>
      <pc:sldChg chg="modSp mod">
        <pc:chgData name="Lidija Blagojević" userId="dd34498d-c5cb-4820-b009-9f6aab0b2998" providerId="ADAL" clId="{F667DA60-F46E-4F4F-B112-EBD446DBECE2}" dt="2021-02-15T09:43:42.764" v="56" actId="20577"/>
        <pc:sldMkLst>
          <pc:docMk/>
          <pc:sldMk cId="303447833" sldId="256"/>
        </pc:sldMkLst>
        <pc:spChg chg="mod">
          <ac:chgData name="Lidija Blagojević" userId="dd34498d-c5cb-4820-b009-9f6aab0b2998" providerId="ADAL" clId="{F667DA60-F46E-4F4F-B112-EBD446DBECE2}" dt="2021-02-15T09:43:42.764" v="56" actId="20577"/>
          <ac:spMkLst>
            <pc:docMk/>
            <pc:sldMk cId="303447833" sldId="256"/>
            <ac:spMk id="5" creationId="{00000000-0000-0000-0000-000000000000}"/>
          </ac:spMkLst>
        </pc:sp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897059070" sldId="257"/>
        </pc:sldMkLst>
      </pc:sldChg>
      <pc:sldChg chg="addSp modSp new mod">
        <pc:chgData name="Lidija Blagojević" userId="dd34498d-c5cb-4820-b009-9f6aab0b2998" providerId="ADAL" clId="{F667DA60-F46E-4F4F-B112-EBD446DBECE2}" dt="2021-02-15T09:54:28.976" v="94" actId="1076"/>
        <pc:sldMkLst>
          <pc:docMk/>
          <pc:sldMk cId="3144974369" sldId="257"/>
        </pc:sldMkLst>
        <pc:spChg chg="mod">
          <ac:chgData name="Lidija Blagojević" userId="dd34498d-c5cb-4820-b009-9f6aab0b2998" providerId="ADAL" clId="{F667DA60-F46E-4F4F-B112-EBD446DBECE2}" dt="2021-02-15T09:46:32.936" v="91" actId="20577"/>
          <ac:spMkLst>
            <pc:docMk/>
            <pc:sldMk cId="3144974369" sldId="257"/>
            <ac:spMk id="2" creationId="{FC68258D-93C4-4F7C-944B-2CB9235699BA}"/>
          </ac:spMkLst>
        </pc:spChg>
        <pc:picChg chg="add mod">
          <ac:chgData name="Lidija Blagojević" userId="dd34498d-c5cb-4820-b009-9f6aab0b2998" providerId="ADAL" clId="{F667DA60-F46E-4F4F-B112-EBD446DBECE2}" dt="2021-02-15T09:54:28.976" v="94" actId="1076"/>
          <ac:picMkLst>
            <pc:docMk/>
            <pc:sldMk cId="3144974369" sldId="257"/>
            <ac:picMk id="4" creationId="{8F6872D0-5413-4A91-A7D5-1A326BF97972}"/>
          </ac:picMkLst>
        </pc:pic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1072602881" sldId="258"/>
        </pc:sldMkLst>
      </pc:sldChg>
      <pc:sldChg chg="addSp modSp new mod">
        <pc:chgData name="Lidija Blagojević" userId="dd34498d-c5cb-4820-b009-9f6aab0b2998" providerId="ADAL" clId="{F667DA60-F46E-4F4F-B112-EBD446DBECE2}" dt="2021-02-15T09:55:36.811" v="107" actId="1076"/>
        <pc:sldMkLst>
          <pc:docMk/>
          <pc:sldMk cId="1547178538" sldId="258"/>
        </pc:sldMkLst>
        <pc:spChg chg="mod">
          <ac:chgData name="Lidija Blagojević" userId="dd34498d-c5cb-4820-b009-9f6aab0b2998" providerId="ADAL" clId="{F667DA60-F46E-4F4F-B112-EBD446DBECE2}" dt="2021-02-15T09:54:41.214" v="104" actId="20577"/>
          <ac:spMkLst>
            <pc:docMk/>
            <pc:sldMk cId="1547178538" sldId="258"/>
            <ac:spMk id="2" creationId="{D5186168-1D76-40BB-A9EE-BB826718BD22}"/>
          </ac:spMkLst>
        </pc:spChg>
        <pc:picChg chg="add mod">
          <ac:chgData name="Lidija Blagojević" userId="dd34498d-c5cb-4820-b009-9f6aab0b2998" providerId="ADAL" clId="{F667DA60-F46E-4F4F-B112-EBD446DBECE2}" dt="2021-02-15T09:55:36.811" v="107" actId="1076"/>
          <ac:picMkLst>
            <pc:docMk/>
            <pc:sldMk cId="1547178538" sldId="258"/>
            <ac:picMk id="4" creationId="{3A45B295-CF1A-49E5-920C-E70298DD392C}"/>
          </ac:picMkLst>
        </pc:picChg>
      </pc:sldChg>
      <pc:sldChg chg="addSp delSp modSp new mod">
        <pc:chgData name="Lidija Blagojević" userId="dd34498d-c5cb-4820-b009-9f6aab0b2998" providerId="ADAL" clId="{F667DA60-F46E-4F4F-B112-EBD446DBECE2}" dt="2021-02-15T09:56:53.920" v="111" actId="478"/>
        <pc:sldMkLst>
          <pc:docMk/>
          <pc:sldMk cId="24411423" sldId="259"/>
        </pc:sldMkLst>
        <pc:spChg chg="del mod">
          <ac:chgData name="Lidija Blagojević" userId="dd34498d-c5cb-4820-b009-9f6aab0b2998" providerId="ADAL" clId="{F667DA60-F46E-4F4F-B112-EBD446DBECE2}" dt="2021-02-15T09:56:53.920" v="111" actId="478"/>
          <ac:spMkLst>
            <pc:docMk/>
            <pc:sldMk cId="24411423" sldId="259"/>
            <ac:spMk id="2" creationId="{CFD44829-8D04-4180-843E-47233BDF6C5D}"/>
          </ac:spMkLst>
        </pc:spChg>
        <pc:picChg chg="add">
          <ac:chgData name="Lidija Blagojević" userId="dd34498d-c5cb-4820-b009-9f6aab0b2998" providerId="ADAL" clId="{F667DA60-F46E-4F4F-B112-EBD446DBECE2}" dt="2021-02-15T09:56:44.486" v="109" actId="22"/>
          <ac:picMkLst>
            <pc:docMk/>
            <pc:sldMk cId="24411423" sldId="259"/>
            <ac:picMk id="4" creationId="{1CCC58F7-7F32-46A0-AC41-7E05903A7D9D}"/>
          </ac:picMkLst>
        </pc:pic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3058688361" sldId="259"/>
        </pc:sldMkLst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1461864568" sldId="260"/>
        </pc:sldMkLst>
      </pc:sldChg>
      <pc:sldChg chg="addSp modSp new mod">
        <pc:chgData name="Lidija Blagojević" userId="dd34498d-c5cb-4820-b009-9f6aab0b2998" providerId="ADAL" clId="{F667DA60-F46E-4F4F-B112-EBD446DBECE2}" dt="2021-02-15T09:57:39.371" v="144" actId="20577"/>
        <pc:sldMkLst>
          <pc:docMk/>
          <pc:sldMk cId="3965310088" sldId="260"/>
        </pc:sldMkLst>
        <pc:spChg chg="mod">
          <ac:chgData name="Lidija Blagojević" userId="dd34498d-c5cb-4820-b009-9f6aab0b2998" providerId="ADAL" clId="{F667DA60-F46E-4F4F-B112-EBD446DBECE2}" dt="2021-02-15T09:57:21.090" v="129" actId="20577"/>
          <ac:spMkLst>
            <pc:docMk/>
            <pc:sldMk cId="3965310088" sldId="260"/>
            <ac:spMk id="2" creationId="{5543B34F-895C-4066-9BD5-488B800C4A28}"/>
          </ac:spMkLst>
        </pc:spChg>
        <pc:spChg chg="add mod">
          <ac:chgData name="Lidija Blagojević" userId="dd34498d-c5cb-4820-b009-9f6aab0b2998" providerId="ADAL" clId="{F667DA60-F46E-4F4F-B112-EBD446DBECE2}" dt="2021-02-15T09:57:39.371" v="144" actId="20577"/>
          <ac:spMkLst>
            <pc:docMk/>
            <pc:sldMk cId="3965310088" sldId="260"/>
            <ac:spMk id="3" creationId="{45BF6D6F-275A-4E70-A949-C4F42E78B43E}"/>
          </ac:spMkLst>
        </pc:spChg>
      </pc:sldChg>
      <pc:sldChg chg="addSp modSp new mod">
        <pc:chgData name="Lidija Blagojević" userId="dd34498d-c5cb-4820-b009-9f6aab0b2998" providerId="ADAL" clId="{F667DA60-F46E-4F4F-B112-EBD446DBECE2}" dt="2021-02-15T09:58:56.458" v="159" actId="20577"/>
        <pc:sldMkLst>
          <pc:docMk/>
          <pc:sldMk cId="1314229916" sldId="261"/>
        </pc:sldMkLst>
        <pc:spChg chg="mod">
          <ac:chgData name="Lidija Blagojević" userId="dd34498d-c5cb-4820-b009-9f6aab0b2998" providerId="ADAL" clId="{F667DA60-F46E-4F4F-B112-EBD446DBECE2}" dt="2021-02-15T09:58:56.458" v="159" actId="20577"/>
          <ac:spMkLst>
            <pc:docMk/>
            <pc:sldMk cId="1314229916" sldId="261"/>
            <ac:spMk id="2" creationId="{C3523B5D-4E2C-4837-8CB0-E7AF4ECCF9F8}"/>
          </ac:spMkLst>
        </pc:spChg>
        <pc:picChg chg="add mod">
          <ac:chgData name="Lidija Blagojević" userId="dd34498d-c5cb-4820-b009-9f6aab0b2998" providerId="ADAL" clId="{F667DA60-F46E-4F4F-B112-EBD446DBECE2}" dt="2021-02-15T09:58:42.012" v="148" actId="1076"/>
          <ac:picMkLst>
            <pc:docMk/>
            <pc:sldMk cId="1314229916" sldId="261"/>
            <ac:picMk id="4" creationId="{5A580AF5-69E3-42F8-BE04-A7FC4B82BAD0}"/>
          </ac:picMkLst>
        </pc:pic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3326667103" sldId="261"/>
        </pc:sldMkLst>
      </pc:sldChg>
      <pc:sldChg chg="addSp modSp new mod">
        <pc:chgData name="Lidija Blagojević" userId="dd34498d-c5cb-4820-b009-9f6aab0b2998" providerId="ADAL" clId="{F667DA60-F46E-4F4F-B112-EBD446DBECE2}" dt="2021-02-15T09:59:22.323" v="178"/>
        <pc:sldMkLst>
          <pc:docMk/>
          <pc:sldMk cId="2076532293" sldId="262"/>
        </pc:sldMkLst>
        <pc:spChg chg="mod">
          <ac:chgData name="Lidija Blagojević" userId="dd34498d-c5cb-4820-b009-9f6aab0b2998" providerId="ADAL" clId="{F667DA60-F46E-4F4F-B112-EBD446DBECE2}" dt="2021-02-15T09:59:14.881" v="177" actId="20577"/>
          <ac:spMkLst>
            <pc:docMk/>
            <pc:sldMk cId="2076532293" sldId="262"/>
            <ac:spMk id="2" creationId="{A22F3520-0B31-4972-BA63-FBFE117F0130}"/>
          </ac:spMkLst>
        </pc:spChg>
        <pc:spChg chg="add mod">
          <ac:chgData name="Lidija Blagojević" userId="dd34498d-c5cb-4820-b009-9f6aab0b2998" providerId="ADAL" clId="{F667DA60-F46E-4F4F-B112-EBD446DBECE2}" dt="2021-02-15T09:59:22.323" v="178"/>
          <ac:spMkLst>
            <pc:docMk/>
            <pc:sldMk cId="2076532293" sldId="262"/>
            <ac:spMk id="3" creationId="{E5A2061C-0F44-4B33-9E9B-FF9EAC3AFA8C}"/>
          </ac:spMkLst>
        </pc:sp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2890553813" sldId="262"/>
        </pc:sldMkLst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931260320" sldId="263"/>
        </pc:sldMkLst>
      </pc:sldChg>
      <pc:sldChg chg="addSp modSp new mod">
        <pc:chgData name="Lidija Blagojević" userId="dd34498d-c5cb-4820-b009-9f6aab0b2998" providerId="ADAL" clId="{F667DA60-F46E-4F4F-B112-EBD446DBECE2}" dt="2021-02-15T10:00:04.162" v="198" actId="14100"/>
        <pc:sldMkLst>
          <pc:docMk/>
          <pc:sldMk cId="1221565172" sldId="263"/>
        </pc:sldMkLst>
        <pc:spChg chg="mod">
          <ac:chgData name="Lidija Blagojević" userId="dd34498d-c5cb-4820-b009-9f6aab0b2998" providerId="ADAL" clId="{F667DA60-F46E-4F4F-B112-EBD446DBECE2}" dt="2021-02-15T09:59:58.543" v="196" actId="20577"/>
          <ac:spMkLst>
            <pc:docMk/>
            <pc:sldMk cId="1221565172" sldId="263"/>
            <ac:spMk id="2" creationId="{1E6BC162-5FF8-4E9D-86E6-DCD0D1C26DE3}"/>
          </ac:spMkLst>
        </pc:spChg>
        <pc:picChg chg="add mod">
          <ac:chgData name="Lidija Blagojević" userId="dd34498d-c5cb-4820-b009-9f6aab0b2998" providerId="ADAL" clId="{F667DA60-F46E-4F4F-B112-EBD446DBECE2}" dt="2021-02-15T10:00:04.162" v="198" actId="14100"/>
          <ac:picMkLst>
            <pc:docMk/>
            <pc:sldMk cId="1221565172" sldId="263"/>
            <ac:picMk id="4" creationId="{65831CEB-543B-41F1-9CD0-ED8FBB56F496}"/>
          </ac:picMkLst>
        </pc:picChg>
      </pc:sldChg>
      <pc:sldChg chg="addSp modSp new mod">
        <pc:chgData name="Lidija Blagojević" userId="dd34498d-c5cb-4820-b009-9f6aab0b2998" providerId="ADAL" clId="{F667DA60-F46E-4F4F-B112-EBD446DBECE2}" dt="2021-02-15T10:01:53.023" v="223" actId="14100"/>
        <pc:sldMkLst>
          <pc:docMk/>
          <pc:sldMk cId="1736433803" sldId="264"/>
        </pc:sldMkLst>
        <pc:spChg chg="mod">
          <ac:chgData name="Lidija Blagojević" userId="dd34498d-c5cb-4820-b009-9f6aab0b2998" providerId="ADAL" clId="{F667DA60-F46E-4F4F-B112-EBD446DBECE2}" dt="2021-02-15T10:01:23.015" v="219" actId="20577"/>
          <ac:spMkLst>
            <pc:docMk/>
            <pc:sldMk cId="1736433803" sldId="264"/>
            <ac:spMk id="2" creationId="{0EEE84E5-07C8-42A1-BFFF-314354898280}"/>
          </ac:spMkLst>
        </pc:spChg>
        <pc:picChg chg="add mod">
          <ac:chgData name="Lidija Blagojević" userId="dd34498d-c5cb-4820-b009-9f6aab0b2998" providerId="ADAL" clId="{F667DA60-F46E-4F4F-B112-EBD446DBECE2}" dt="2021-02-15T10:01:17.044" v="202" actId="1076"/>
          <ac:picMkLst>
            <pc:docMk/>
            <pc:sldMk cId="1736433803" sldId="264"/>
            <ac:picMk id="4" creationId="{418B222F-53B2-4AAB-BB39-8AA1954FF4CD}"/>
          </ac:picMkLst>
        </pc:picChg>
        <pc:picChg chg="add mod">
          <ac:chgData name="Lidija Blagojević" userId="dd34498d-c5cb-4820-b009-9f6aab0b2998" providerId="ADAL" clId="{F667DA60-F46E-4F4F-B112-EBD446DBECE2}" dt="2021-02-15T10:01:53.023" v="223" actId="14100"/>
          <ac:picMkLst>
            <pc:docMk/>
            <pc:sldMk cId="1736433803" sldId="264"/>
            <ac:picMk id="6" creationId="{0A8F6287-CEAE-4B4D-86B4-EA900CF532CF}"/>
          </ac:picMkLst>
        </pc:pic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2687817636" sldId="264"/>
        </pc:sldMkLst>
      </pc:sldChg>
      <pc:sldChg chg="modSp add mod">
        <pc:chgData name="Lidija Blagojević" userId="dd34498d-c5cb-4820-b009-9f6aab0b2998" providerId="ADAL" clId="{F667DA60-F46E-4F4F-B112-EBD446DBECE2}" dt="2021-02-15T10:02:34.934" v="240" actId="20577"/>
        <pc:sldMkLst>
          <pc:docMk/>
          <pc:sldMk cId="1802600121" sldId="265"/>
        </pc:sldMkLst>
        <pc:spChg chg="mod">
          <ac:chgData name="Lidija Blagojević" userId="dd34498d-c5cb-4820-b009-9f6aab0b2998" providerId="ADAL" clId="{F667DA60-F46E-4F4F-B112-EBD446DBECE2}" dt="2021-02-15T10:02:34.934" v="240" actId="20577"/>
          <ac:spMkLst>
            <pc:docMk/>
            <pc:sldMk cId="1802600121" sldId="265"/>
            <ac:spMk id="2" creationId="{A22F3520-0B31-4972-BA63-FBFE117F0130}"/>
          </ac:spMkLst>
        </pc:sp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3781845633" sldId="265"/>
        </pc:sldMkLst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2652800399" sldId="266"/>
        </pc:sldMkLst>
      </pc:sldChg>
      <pc:sldChg chg="addSp delSp modSp new mod">
        <pc:chgData name="Lidija Blagojević" userId="dd34498d-c5cb-4820-b009-9f6aab0b2998" providerId="ADAL" clId="{F667DA60-F46E-4F4F-B112-EBD446DBECE2}" dt="2021-02-15T10:14:08.967" v="269" actId="20577"/>
        <pc:sldMkLst>
          <pc:docMk/>
          <pc:sldMk cId="3966855485" sldId="266"/>
        </pc:sldMkLst>
        <pc:spChg chg="add mod">
          <ac:chgData name="Lidija Blagojević" userId="dd34498d-c5cb-4820-b009-9f6aab0b2998" providerId="ADAL" clId="{F667DA60-F46E-4F4F-B112-EBD446DBECE2}" dt="2021-02-15T10:14:08.967" v="269" actId="20577"/>
          <ac:spMkLst>
            <pc:docMk/>
            <pc:sldMk cId="3966855485" sldId="266"/>
            <ac:spMk id="4" creationId="{26347118-A949-41AE-B748-923A098E13F4}"/>
          </ac:spMkLst>
        </pc:spChg>
        <pc:graphicFrameChg chg="add del modGraphic">
          <ac:chgData name="Lidija Blagojević" userId="dd34498d-c5cb-4820-b009-9f6aab0b2998" providerId="ADAL" clId="{F667DA60-F46E-4F4F-B112-EBD446DBECE2}" dt="2021-02-15T10:13:30.431" v="243" actId="478"/>
          <ac:graphicFrameMkLst>
            <pc:docMk/>
            <pc:sldMk cId="3966855485" sldId="266"/>
            <ac:graphicFrameMk id="3" creationId="{E56DE9B2-3E18-4BA9-8574-BB26B2B30261}"/>
          </ac:graphicFrameMkLst>
        </pc:graphicFrameChg>
      </pc:sldChg>
      <pc:sldChg chg="addSp delSp modSp new mod">
        <pc:chgData name="Lidija Blagojević" userId="dd34498d-c5cb-4820-b009-9f6aab0b2998" providerId="ADAL" clId="{F667DA60-F46E-4F4F-B112-EBD446DBECE2}" dt="2021-02-15T10:14:46.228" v="275" actId="1076"/>
        <pc:sldMkLst>
          <pc:docMk/>
          <pc:sldMk cId="428122259" sldId="267"/>
        </pc:sldMkLst>
        <pc:spChg chg="del">
          <ac:chgData name="Lidija Blagojević" userId="dd34498d-c5cb-4820-b009-9f6aab0b2998" providerId="ADAL" clId="{F667DA60-F46E-4F4F-B112-EBD446DBECE2}" dt="2021-02-15T10:14:20.263" v="271" actId="478"/>
          <ac:spMkLst>
            <pc:docMk/>
            <pc:sldMk cId="428122259" sldId="267"/>
            <ac:spMk id="2" creationId="{D63D252B-AA66-48A6-9E21-29FFF4B8B2FE}"/>
          </ac:spMkLst>
        </pc:spChg>
        <pc:picChg chg="add mod">
          <ac:chgData name="Lidija Blagojević" userId="dd34498d-c5cb-4820-b009-9f6aab0b2998" providerId="ADAL" clId="{F667DA60-F46E-4F4F-B112-EBD446DBECE2}" dt="2021-02-15T10:14:46.228" v="275" actId="1076"/>
          <ac:picMkLst>
            <pc:docMk/>
            <pc:sldMk cId="428122259" sldId="267"/>
            <ac:picMk id="4" creationId="{4EB9728F-6311-410F-A6D4-A9447538325C}"/>
          </ac:picMkLst>
        </pc:pic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1481747163" sldId="267"/>
        </pc:sldMkLst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2004226980" sldId="268"/>
        </pc:sldMkLst>
      </pc:sldChg>
      <pc:sldChg chg="addSp delSp modSp new mod">
        <pc:chgData name="Lidija Blagojević" userId="dd34498d-c5cb-4820-b009-9f6aab0b2998" providerId="ADAL" clId="{F667DA60-F46E-4F4F-B112-EBD446DBECE2}" dt="2021-02-15T10:15:53.626" v="281" actId="478"/>
        <pc:sldMkLst>
          <pc:docMk/>
          <pc:sldMk cId="3077211961" sldId="268"/>
        </pc:sldMkLst>
        <pc:spChg chg="del">
          <ac:chgData name="Lidija Blagojević" userId="dd34498d-c5cb-4820-b009-9f6aab0b2998" providerId="ADAL" clId="{F667DA60-F46E-4F4F-B112-EBD446DBECE2}" dt="2021-02-15T10:15:44.491" v="280" actId="478"/>
          <ac:spMkLst>
            <pc:docMk/>
            <pc:sldMk cId="3077211961" sldId="268"/>
            <ac:spMk id="2" creationId="{F2915F52-B21A-4016-B20F-FD0ED21AEE2A}"/>
          </ac:spMkLst>
        </pc:spChg>
        <pc:spChg chg="del">
          <ac:chgData name="Lidija Blagojević" userId="dd34498d-c5cb-4820-b009-9f6aab0b2998" providerId="ADAL" clId="{F667DA60-F46E-4F4F-B112-EBD446DBECE2}" dt="2021-02-15T10:15:53.626" v="281" actId="478"/>
          <ac:spMkLst>
            <pc:docMk/>
            <pc:sldMk cId="3077211961" sldId="268"/>
            <ac:spMk id="3" creationId="{D920EBEA-1411-4A19-8ADD-05F4AF7F60B8}"/>
          </ac:spMkLst>
        </pc:spChg>
        <pc:picChg chg="add mod">
          <ac:chgData name="Lidija Blagojević" userId="dd34498d-c5cb-4820-b009-9f6aab0b2998" providerId="ADAL" clId="{F667DA60-F46E-4F4F-B112-EBD446DBECE2}" dt="2021-02-15T10:15:42.305" v="279" actId="1076"/>
          <ac:picMkLst>
            <pc:docMk/>
            <pc:sldMk cId="3077211961" sldId="268"/>
            <ac:picMk id="5" creationId="{DF944294-F972-4596-8818-20BE2B8157CD}"/>
          </ac:picMkLst>
        </pc:pic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4977917" sldId="269"/>
        </pc:sldMkLst>
      </pc:sldChg>
      <pc:sldChg chg="addSp modSp new mod">
        <pc:chgData name="Lidija Blagojević" userId="dd34498d-c5cb-4820-b009-9f6aab0b2998" providerId="ADAL" clId="{F667DA60-F46E-4F4F-B112-EBD446DBECE2}" dt="2021-02-15T10:17:03.884" v="284" actId="1076"/>
        <pc:sldMkLst>
          <pc:docMk/>
          <pc:sldMk cId="3017107224" sldId="269"/>
        </pc:sldMkLst>
        <pc:picChg chg="add mod">
          <ac:chgData name="Lidija Blagojević" userId="dd34498d-c5cb-4820-b009-9f6aab0b2998" providerId="ADAL" clId="{F667DA60-F46E-4F4F-B112-EBD446DBECE2}" dt="2021-02-15T10:17:03.884" v="284" actId="1076"/>
          <ac:picMkLst>
            <pc:docMk/>
            <pc:sldMk cId="3017107224" sldId="269"/>
            <ac:picMk id="3" creationId="{CDCF9845-0A7A-47E6-A77F-C12A65A14C93}"/>
          </ac:picMkLst>
        </pc:pic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2773964659" sldId="270"/>
        </pc:sldMkLst>
      </pc:sldChg>
      <pc:sldChg chg="addSp delSp modSp new mod">
        <pc:chgData name="Lidija Blagojević" userId="dd34498d-c5cb-4820-b009-9f6aab0b2998" providerId="ADAL" clId="{F667DA60-F46E-4F4F-B112-EBD446DBECE2}" dt="2021-02-15T10:20:19.128" v="331" actId="14100"/>
        <pc:sldMkLst>
          <pc:docMk/>
          <pc:sldMk cId="4075933114" sldId="270"/>
        </pc:sldMkLst>
        <pc:spChg chg="mod">
          <ac:chgData name="Lidija Blagojević" userId="dd34498d-c5cb-4820-b009-9f6aab0b2998" providerId="ADAL" clId="{F667DA60-F46E-4F4F-B112-EBD446DBECE2}" dt="2021-02-15T10:19:54.422" v="329" actId="20577"/>
          <ac:spMkLst>
            <pc:docMk/>
            <pc:sldMk cId="4075933114" sldId="270"/>
            <ac:spMk id="2" creationId="{337F05D2-24AC-47E0-836D-1D5C85AC8FF5}"/>
          </ac:spMkLst>
        </pc:spChg>
        <pc:spChg chg="del">
          <ac:chgData name="Lidija Blagojević" userId="dd34498d-c5cb-4820-b009-9f6aab0b2998" providerId="ADAL" clId="{F667DA60-F46E-4F4F-B112-EBD446DBECE2}" dt="2021-02-15T10:20:15.307" v="330" actId="22"/>
          <ac:spMkLst>
            <pc:docMk/>
            <pc:sldMk cId="4075933114" sldId="270"/>
            <ac:spMk id="3" creationId="{28D65BAB-5E0E-4C7F-9127-C6F787DBB5E2}"/>
          </ac:spMkLst>
        </pc:spChg>
        <pc:picChg chg="add mod ord">
          <ac:chgData name="Lidija Blagojević" userId="dd34498d-c5cb-4820-b009-9f6aab0b2998" providerId="ADAL" clId="{F667DA60-F46E-4F4F-B112-EBD446DBECE2}" dt="2021-02-15T10:20:19.128" v="331" actId="14100"/>
          <ac:picMkLst>
            <pc:docMk/>
            <pc:sldMk cId="4075933114" sldId="270"/>
            <ac:picMk id="5" creationId="{47CB443A-77FC-4634-B151-C1E74B961A53}"/>
          </ac:picMkLst>
        </pc:pic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198446324" sldId="271"/>
        </pc:sldMkLst>
      </pc:sldChg>
      <pc:sldChg chg="addSp modSp new mod">
        <pc:chgData name="Lidija Blagojević" userId="dd34498d-c5cb-4820-b009-9f6aab0b2998" providerId="ADAL" clId="{F667DA60-F46E-4F4F-B112-EBD446DBECE2}" dt="2021-02-15T10:19:07.306" v="296" actId="1076"/>
        <pc:sldMkLst>
          <pc:docMk/>
          <pc:sldMk cId="640766344" sldId="271"/>
        </pc:sldMkLst>
        <pc:picChg chg="add mod">
          <ac:chgData name="Lidija Blagojević" userId="dd34498d-c5cb-4820-b009-9f6aab0b2998" providerId="ADAL" clId="{F667DA60-F46E-4F4F-B112-EBD446DBECE2}" dt="2021-02-15T10:18:14.413" v="289" actId="1076"/>
          <ac:picMkLst>
            <pc:docMk/>
            <pc:sldMk cId="640766344" sldId="271"/>
            <ac:picMk id="3" creationId="{75934D8A-AE81-464E-A948-ECA60178C181}"/>
          </ac:picMkLst>
        </pc:picChg>
        <pc:picChg chg="add mod">
          <ac:chgData name="Lidija Blagojević" userId="dd34498d-c5cb-4820-b009-9f6aab0b2998" providerId="ADAL" clId="{F667DA60-F46E-4F4F-B112-EBD446DBECE2}" dt="2021-02-15T10:18:36.674" v="291" actId="1076"/>
          <ac:picMkLst>
            <pc:docMk/>
            <pc:sldMk cId="640766344" sldId="271"/>
            <ac:picMk id="5" creationId="{77DB3A56-CAD9-45F8-B196-2F00E8F99E0C}"/>
          </ac:picMkLst>
        </pc:picChg>
        <pc:picChg chg="add mod">
          <ac:chgData name="Lidija Blagojević" userId="dd34498d-c5cb-4820-b009-9f6aab0b2998" providerId="ADAL" clId="{F667DA60-F46E-4F4F-B112-EBD446DBECE2}" dt="2021-02-15T10:19:07.306" v="296" actId="1076"/>
          <ac:picMkLst>
            <pc:docMk/>
            <pc:sldMk cId="640766344" sldId="271"/>
            <ac:picMk id="7" creationId="{4F6EA8CF-DAB4-4B77-8D50-2BF862264059}"/>
          </ac:picMkLst>
        </pc:picChg>
      </pc:sldChg>
      <pc:sldChg chg="addSp modSp new mod">
        <pc:chgData name="Lidija Blagojević" userId="dd34498d-c5cb-4820-b009-9f6aab0b2998" providerId="ADAL" clId="{F667DA60-F46E-4F4F-B112-EBD446DBECE2}" dt="2021-02-15T10:19:44.900" v="300" actId="14100"/>
        <pc:sldMkLst>
          <pc:docMk/>
          <pc:sldMk cId="1666123475" sldId="272"/>
        </pc:sldMkLst>
        <pc:picChg chg="add mod">
          <ac:chgData name="Lidija Blagojević" userId="dd34498d-c5cb-4820-b009-9f6aab0b2998" providerId="ADAL" clId="{F667DA60-F46E-4F4F-B112-EBD446DBECE2}" dt="2021-02-15T10:19:44.900" v="300" actId="14100"/>
          <ac:picMkLst>
            <pc:docMk/>
            <pc:sldMk cId="1666123475" sldId="272"/>
            <ac:picMk id="3" creationId="{C7925657-3C23-4DB9-B925-09C833F52898}"/>
          </ac:picMkLst>
        </pc:pic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2747240171" sldId="272"/>
        </pc:sldMkLst>
      </pc:sldChg>
      <pc:sldChg chg="addSp modSp new mod">
        <pc:chgData name="Lidija Blagojević" userId="dd34498d-c5cb-4820-b009-9f6aab0b2998" providerId="ADAL" clId="{F667DA60-F46E-4F4F-B112-EBD446DBECE2}" dt="2021-02-16T11:55:43.626" v="337" actId="1076"/>
        <pc:sldMkLst>
          <pc:docMk/>
          <pc:sldMk cId="821983450" sldId="273"/>
        </pc:sldMkLst>
        <pc:picChg chg="add mod">
          <ac:chgData name="Lidija Blagojević" userId="dd34498d-c5cb-4820-b009-9f6aab0b2998" providerId="ADAL" clId="{F667DA60-F46E-4F4F-B112-EBD446DBECE2}" dt="2021-02-16T11:55:43.626" v="337" actId="1076"/>
          <ac:picMkLst>
            <pc:docMk/>
            <pc:sldMk cId="821983450" sldId="273"/>
            <ac:picMk id="3" creationId="{92AB86E8-C0E9-4F9D-AECC-B9DDD8B42F49}"/>
          </ac:picMkLst>
        </pc:pic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3381609784" sldId="273"/>
        </pc:sldMkLst>
      </pc:sldChg>
      <pc:sldChg chg="addSp modSp new mod">
        <pc:chgData name="Lidija Blagojević" userId="dd34498d-c5cb-4820-b009-9f6aab0b2998" providerId="ADAL" clId="{F667DA60-F46E-4F4F-B112-EBD446DBECE2}" dt="2021-02-16T11:56:16.558" v="342" actId="1076"/>
        <pc:sldMkLst>
          <pc:docMk/>
          <pc:sldMk cId="1304056266" sldId="274"/>
        </pc:sldMkLst>
        <pc:picChg chg="add mod">
          <ac:chgData name="Lidija Blagojević" userId="dd34498d-c5cb-4820-b009-9f6aab0b2998" providerId="ADAL" clId="{F667DA60-F46E-4F4F-B112-EBD446DBECE2}" dt="2021-02-16T11:56:16.558" v="342" actId="1076"/>
          <ac:picMkLst>
            <pc:docMk/>
            <pc:sldMk cId="1304056266" sldId="274"/>
            <ac:picMk id="3" creationId="{EE8B8899-8D72-4670-951D-4CCBC838A8DD}"/>
          </ac:picMkLst>
        </pc:pic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4013311040" sldId="274"/>
        </pc:sldMkLst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2594938997" sldId="275"/>
        </pc:sldMkLst>
      </pc:sldChg>
      <pc:sldChg chg="addSp modSp new mod">
        <pc:chgData name="Lidija Blagojević" userId="dd34498d-c5cb-4820-b009-9f6aab0b2998" providerId="ADAL" clId="{F667DA60-F46E-4F4F-B112-EBD446DBECE2}" dt="2021-02-16T11:57:09.856" v="346" actId="14100"/>
        <pc:sldMkLst>
          <pc:docMk/>
          <pc:sldMk cId="3729100632" sldId="275"/>
        </pc:sldMkLst>
        <pc:picChg chg="add mod">
          <ac:chgData name="Lidija Blagojević" userId="dd34498d-c5cb-4820-b009-9f6aab0b2998" providerId="ADAL" clId="{F667DA60-F46E-4F4F-B112-EBD446DBECE2}" dt="2021-02-16T11:57:09.856" v="346" actId="14100"/>
          <ac:picMkLst>
            <pc:docMk/>
            <pc:sldMk cId="3729100632" sldId="275"/>
            <ac:picMk id="3" creationId="{B9CC2240-F000-4B8E-BA82-B9A3D4BC3504}"/>
          </ac:picMkLst>
        </pc:pic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2968851296" sldId="276"/>
        </pc:sldMkLst>
      </pc:sldChg>
      <pc:sldChg chg="addSp modSp new mod">
        <pc:chgData name="Lidija Blagojević" userId="dd34498d-c5cb-4820-b009-9f6aab0b2998" providerId="ADAL" clId="{F667DA60-F46E-4F4F-B112-EBD446DBECE2}" dt="2021-02-16T11:57:48.990" v="367"/>
        <pc:sldMkLst>
          <pc:docMk/>
          <pc:sldMk cId="3947720771" sldId="276"/>
        </pc:sldMkLst>
        <pc:spChg chg="mod">
          <ac:chgData name="Lidija Blagojević" userId="dd34498d-c5cb-4820-b009-9f6aab0b2998" providerId="ADAL" clId="{F667DA60-F46E-4F4F-B112-EBD446DBECE2}" dt="2021-02-16T11:57:33.113" v="366" actId="20577"/>
          <ac:spMkLst>
            <pc:docMk/>
            <pc:sldMk cId="3947720771" sldId="276"/>
            <ac:spMk id="2" creationId="{59DB5A68-ED13-40E3-8892-6CF13C6C4947}"/>
          </ac:spMkLst>
        </pc:spChg>
        <pc:spChg chg="add mod">
          <ac:chgData name="Lidija Blagojević" userId="dd34498d-c5cb-4820-b009-9f6aab0b2998" providerId="ADAL" clId="{F667DA60-F46E-4F4F-B112-EBD446DBECE2}" dt="2021-02-16T11:57:48.990" v="367"/>
          <ac:spMkLst>
            <pc:docMk/>
            <pc:sldMk cId="3947720771" sldId="276"/>
            <ac:spMk id="3" creationId="{43CD69F7-1B67-4DF1-BC75-72E654FE43BE}"/>
          </ac:spMkLst>
        </pc:sp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1029698816" sldId="277"/>
        </pc:sldMkLst>
      </pc:sldChg>
      <pc:sldChg chg="addSp delSp modSp new mod">
        <pc:chgData name="Lidija Blagojević" userId="dd34498d-c5cb-4820-b009-9f6aab0b2998" providerId="ADAL" clId="{F667DA60-F46E-4F4F-B112-EBD446DBECE2}" dt="2021-02-16T12:00:14.547" v="423" actId="27636"/>
        <pc:sldMkLst>
          <pc:docMk/>
          <pc:sldMk cId="4134849953" sldId="277"/>
        </pc:sldMkLst>
        <pc:spChg chg="mod">
          <ac:chgData name="Lidija Blagojević" userId="dd34498d-c5cb-4820-b009-9f6aab0b2998" providerId="ADAL" clId="{F667DA60-F46E-4F4F-B112-EBD446DBECE2}" dt="2021-02-16T12:00:14.547" v="423" actId="27636"/>
          <ac:spMkLst>
            <pc:docMk/>
            <pc:sldMk cId="4134849953" sldId="277"/>
            <ac:spMk id="2" creationId="{2D07B628-0ADD-4D67-95D2-DFC3745934C6}"/>
          </ac:spMkLst>
        </pc:spChg>
        <pc:spChg chg="del">
          <ac:chgData name="Lidija Blagojević" userId="dd34498d-c5cb-4820-b009-9f6aab0b2998" providerId="ADAL" clId="{F667DA60-F46E-4F4F-B112-EBD446DBECE2}" dt="2021-02-16T11:59:13.230" v="396" actId="22"/>
          <ac:spMkLst>
            <pc:docMk/>
            <pc:sldMk cId="4134849953" sldId="277"/>
            <ac:spMk id="3" creationId="{538D094D-1B79-40D4-A28A-1DB4625C1703}"/>
          </ac:spMkLst>
        </pc:spChg>
        <pc:picChg chg="add mod ord">
          <ac:chgData name="Lidija Blagojević" userId="dd34498d-c5cb-4820-b009-9f6aab0b2998" providerId="ADAL" clId="{F667DA60-F46E-4F4F-B112-EBD446DBECE2}" dt="2021-02-16T11:59:28.082" v="399" actId="1076"/>
          <ac:picMkLst>
            <pc:docMk/>
            <pc:sldMk cId="4134849953" sldId="277"/>
            <ac:picMk id="5" creationId="{B54BFB16-2AD9-41CB-8E0E-420303DCE9F0}"/>
          </ac:picMkLst>
        </pc:picChg>
        <pc:picChg chg="add mod">
          <ac:chgData name="Lidija Blagojević" userId="dd34498d-c5cb-4820-b009-9f6aab0b2998" providerId="ADAL" clId="{F667DA60-F46E-4F4F-B112-EBD446DBECE2}" dt="2021-02-16T11:59:57.406" v="401" actId="1076"/>
          <ac:picMkLst>
            <pc:docMk/>
            <pc:sldMk cId="4134849953" sldId="277"/>
            <ac:picMk id="7" creationId="{9A19608F-58CE-4C83-B992-AFFC7E09FCE9}"/>
          </ac:picMkLst>
        </pc:picChg>
      </pc:sldChg>
      <pc:sldChg chg="addSp delSp modSp new mod">
        <pc:chgData name="Lidija Blagojević" userId="dd34498d-c5cb-4820-b009-9f6aab0b2998" providerId="ADAL" clId="{F667DA60-F46E-4F4F-B112-EBD446DBECE2}" dt="2021-02-16T12:01:31.247" v="430" actId="22"/>
        <pc:sldMkLst>
          <pc:docMk/>
          <pc:sldMk cId="868804110" sldId="278"/>
        </pc:sldMkLst>
        <pc:spChg chg="del">
          <ac:chgData name="Lidija Blagojević" userId="dd34498d-c5cb-4820-b009-9f6aab0b2998" providerId="ADAL" clId="{F667DA60-F46E-4F4F-B112-EBD446DBECE2}" dt="2021-02-16T12:01:16.141" v="428" actId="478"/>
          <ac:spMkLst>
            <pc:docMk/>
            <pc:sldMk cId="868804110" sldId="278"/>
            <ac:spMk id="2" creationId="{3ED9E6A1-E967-4331-84DE-CF2CA310B8E3}"/>
          </ac:spMkLst>
        </pc:spChg>
        <pc:spChg chg="del">
          <ac:chgData name="Lidija Blagojević" userId="dd34498d-c5cb-4820-b009-9f6aab0b2998" providerId="ADAL" clId="{F667DA60-F46E-4F4F-B112-EBD446DBECE2}" dt="2021-02-16T12:01:06.499" v="425" actId="22"/>
          <ac:spMkLst>
            <pc:docMk/>
            <pc:sldMk cId="868804110" sldId="278"/>
            <ac:spMk id="3" creationId="{97E0907C-9FC1-4F65-A88A-A8B4E2DD11F3}"/>
          </ac:spMkLst>
        </pc:spChg>
        <pc:picChg chg="add mod ord">
          <ac:chgData name="Lidija Blagojević" userId="dd34498d-c5cb-4820-b009-9f6aab0b2998" providerId="ADAL" clId="{F667DA60-F46E-4F4F-B112-EBD446DBECE2}" dt="2021-02-16T12:01:12.382" v="427" actId="1076"/>
          <ac:picMkLst>
            <pc:docMk/>
            <pc:sldMk cId="868804110" sldId="278"/>
            <ac:picMk id="5" creationId="{E35DA812-B11B-4DC7-8CA1-C2BE94EA4997}"/>
          </ac:picMkLst>
        </pc:picChg>
        <pc:picChg chg="add del">
          <ac:chgData name="Lidija Blagojević" userId="dd34498d-c5cb-4820-b009-9f6aab0b2998" providerId="ADAL" clId="{F667DA60-F46E-4F4F-B112-EBD446DBECE2}" dt="2021-02-16T12:01:31.247" v="430" actId="22"/>
          <ac:picMkLst>
            <pc:docMk/>
            <pc:sldMk cId="868804110" sldId="278"/>
            <ac:picMk id="7" creationId="{DDFE0F9A-35A4-4A3C-8D7C-86B54263B2E3}"/>
          </ac:picMkLst>
        </pc:pic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3272465907" sldId="278"/>
        </pc:sldMkLst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2277362399" sldId="279"/>
        </pc:sldMkLst>
      </pc:sldChg>
      <pc:sldChg chg="modSp add mod">
        <pc:chgData name="Lidija Blagojević" userId="dd34498d-c5cb-4820-b009-9f6aab0b2998" providerId="ADAL" clId="{F667DA60-F46E-4F4F-B112-EBD446DBECE2}" dt="2021-02-16T12:01:53.024" v="435" actId="20577"/>
        <pc:sldMkLst>
          <pc:docMk/>
          <pc:sldMk cId="3691645480" sldId="279"/>
        </pc:sldMkLst>
        <pc:spChg chg="mod">
          <ac:chgData name="Lidija Blagojević" userId="dd34498d-c5cb-4820-b009-9f6aab0b2998" providerId="ADAL" clId="{F667DA60-F46E-4F4F-B112-EBD446DBECE2}" dt="2021-02-16T12:01:53.024" v="435" actId="20577"/>
          <ac:spMkLst>
            <pc:docMk/>
            <pc:sldMk cId="3691645480" sldId="279"/>
            <ac:spMk id="2" creationId="{59DB5A68-ED13-40E3-8892-6CF13C6C4947}"/>
          </ac:spMkLst>
        </pc:spChg>
      </pc:sldChg>
      <pc:sldChg chg="addSp delSp modSp new mod">
        <pc:chgData name="Lidija Blagojević" userId="dd34498d-c5cb-4820-b009-9f6aab0b2998" providerId="ADAL" clId="{F667DA60-F46E-4F4F-B112-EBD446DBECE2}" dt="2021-02-16T12:03:06.606" v="467" actId="1076"/>
        <pc:sldMkLst>
          <pc:docMk/>
          <pc:sldMk cId="1028017774" sldId="280"/>
        </pc:sldMkLst>
        <pc:spChg chg="mod">
          <ac:chgData name="Lidija Blagojević" userId="dd34498d-c5cb-4820-b009-9f6aab0b2998" providerId="ADAL" clId="{F667DA60-F46E-4F4F-B112-EBD446DBECE2}" dt="2021-02-16T12:02:40.103" v="464" actId="20577"/>
          <ac:spMkLst>
            <pc:docMk/>
            <pc:sldMk cId="1028017774" sldId="280"/>
            <ac:spMk id="2" creationId="{B23322DE-EC36-4E49-A907-8FB31A2F02C2}"/>
          </ac:spMkLst>
        </pc:spChg>
        <pc:spChg chg="del">
          <ac:chgData name="Lidija Blagojević" userId="dd34498d-c5cb-4820-b009-9f6aab0b2998" providerId="ADAL" clId="{F667DA60-F46E-4F4F-B112-EBD446DBECE2}" dt="2021-02-16T12:03:01.832" v="465" actId="22"/>
          <ac:spMkLst>
            <pc:docMk/>
            <pc:sldMk cId="1028017774" sldId="280"/>
            <ac:spMk id="3" creationId="{85A037E4-B0A9-41B5-BAB1-597A952E8A33}"/>
          </ac:spMkLst>
        </pc:spChg>
        <pc:picChg chg="add mod ord">
          <ac:chgData name="Lidija Blagojević" userId="dd34498d-c5cb-4820-b009-9f6aab0b2998" providerId="ADAL" clId="{F667DA60-F46E-4F4F-B112-EBD446DBECE2}" dt="2021-02-16T12:03:06.606" v="467" actId="1076"/>
          <ac:picMkLst>
            <pc:docMk/>
            <pc:sldMk cId="1028017774" sldId="280"/>
            <ac:picMk id="5" creationId="{F94A1254-4970-4A45-8B4C-93AADB87BB31}"/>
          </ac:picMkLst>
        </pc:pic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2470487347" sldId="280"/>
        </pc:sldMkLst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328761396" sldId="281"/>
        </pc:sldMkLst>
      </pc:sldChg>
      <pc:sldChg chg="addSp modSp new mod">
        <pc:chgData name="Lidija Blagojević" userId="dd34498d-c5cb-4820-b009-9f6aab0b2998" providerId="ADAL" clId="{F667DA60-F46E-4F4F-B112-EBD446DBECE2}" dt="2021-02-16T12:03:51.951" v="471" actId="1076"/>
        <pc:sldMkLst>
          <pc:docMk/>
          <pc:sldMk cId="3037747965" sldId="281"/>
        </pc:sldMkLst>
        <pc:picChg chg="add mod">
          <ac:chgData name="Lidija Blagojević" userId="dd34498d-c5cb-4820-b009-9f6aab0b2998" providerId="ADAL" clId="{F667DA60-F46E-4F4F-B112-EBD446DBECE2}" dt="2021-02-16T12:03:51.951" v="471" actId="1076"/>
          <ac:picMkLst>
            <pc:docMk/>
            <pc:sldMk cId="3037747965" sldId="281"/>
            <ac:picMk id="3" creationId="{75070F6E-C4F8-4824-A999-C61FABC8FF2A}"/>
          </ac:picMkLst>
        </pc:picChg>
      </pc:sldChg>
      <pc:sldChg chg="new">
        <pc:chgData name="Lidija Blagojević" userId="dd34498d-c5cb-4820-b009-9f6aab0b2998" providerId="ADAL" clId="{F667DA60-F46E-4F4F-B112-EBD446DBECE2}" dt="2021-02-16T12:05:10.165" v="472" actId="680"/>
        <pc:sldMkLst>
          <pc:docMk/>
          <pc:sldMk cId="3187429547" sldId="282"/>
        </pc:sldMkLst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3342382478" sldId="282"/>
        </pc:sldMkLst>
      </pc:sldChg>
      <pc:sldChg chg="modSp add mod">
        <pc:chgData name="Lidija Blagojević" userId="dd34498d-c5cb-4820-b009-9f6aab0b2998" providerId="ADAL" clId="{F667DA60-F46E-4F4F-B112-EBD446DBECE2}" dt="2021-02-16T12:05:37.803" v="477" actId="20577"/>
        <pc:sldMkLst>
          <pc:docMk/>
          <pc:sldMk cId="1573249480" sldId="283"/>
        </pc:sldMkLst>
        <pc:spChg chg="mod">
          <ac:chgData name="Lidija Blagojević" userId="dd34498d-c5cb-4820-b009-9f6aab0b2998" providerId="ADAL" clId="{F667DA60-F46E-4F4F-B112-EBD446DBECE2}" dt="2021-02-16T12:05:37.803" v="477" actId="20577"/>
          <ac:spMkLst>
            <pc:docMk/>
            <pc:sldMk cId="1573249480" sldId="283"/>
            <ac:spMk id="2" creationId="{59DB5A68-ED13-40E3-8892-6CF13C6C4947}"/>
          </ac:spMkLst>
        </pc:spChg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2374075358" sldId="284"/>
        </pc:sldMkLst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3300694312" sldId="285"/>
        </pc:sldMkLst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1241800532" sldId="286"/>
        </pc:sldMkLst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99986314" sldId="287"/>
        </pc:sldMkLst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343353185" sldId="288"/>
        </pc:sldMkLst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1617521659" sldId="289"/>
        </pc:sldMkLst>
      </pc:sldChg>
      <pc:sldChg chg="del">
        <pc:chgData name="Lidija Blagojević" userId="dd34498d-c5cb-4820-b009-9f6aab0b2998" providerId="ADAL" clId="{F667DA60-F46E-4F4F-B112-EBD446DBECE2}" dt="2021-02-15T09:43:55.994" v="57" actId="2696"/>
        <pc:sldMkLst>
          <pc:docMk/>
          <pc:sldMk cId="2023468943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C62B1-F81C-402D-B6C8-C875D86BD090}" type="datetimeFigureOut">
              <a:rPr lang="hr-HR" smtClean="0"/>
              <a:t>15.2.2021.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03FA9-F2BB-41E1-921A-874994A275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2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3568" y="2067694"/>
            <a:ext cx="48600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Bijekcija</a:t>
            </a:r>
            <a:r>
              <a:rPr lang="hr-HR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, inverzna funkcija, grafički prikaz funkcija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72200" y="3435846"/>
            <a:ext cx="2537370" cy="27699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r-H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Lidija Blagojević, prof. savjetnik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2F3520-0B31-4972-BA63-FBFE117F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3 i 4 str 146 i 147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5A2061C-0F44-4B33-9E9B-FF9EAC3AFA8C}"/>
              </a:ext>
            </a:extLst>
          </p:cNvPr>
          <p:cNvSpPr txBox="1"/>
          <p:nvPr/>
        </p:nvSpPr>
        <p:spPr>
          <a:xfrm>
            <a:off x="2051720" y="141962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Riješiti za DZ</a:t>
            </a:r>
          </a:p>
        </p:txBody>
      </p:sp>
    </p:spTree>
    <p:extLst>
      <p:ext uri="{BB962C8B-B14F-4D97-AF65-F5344CB8AC3E}">
        <p14:creationId xmlns:p14="http://schemas.microsoft.com/office/powerpoint/2010/main" val="180260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26347118-A949-41AE-B748-923A098E1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067694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Grafički prikaz funkcija</a:t>
            </a:r>
          </a:p>
        </p:txBody>
      </p:sp>
    </p:spTree>
    <p:extLst>
      <p:ext uri="{BB962C8B-B14F-4D97-AF65-F5344CB8AC3E}">
        <p14:creationId xmlns:p14="http://schemas.microsoft.com/office/powerpoint/2010/main" val="396685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EB9728F-6311-410F-A6D4-A94475383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35646"/>
            <a:ext cx="8071009" cy="22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F944294-F972-4596-8818-20BE2B815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-129524"/>
            <a:ext cx="4587776" cy="521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11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DCF9845-0A7A-47E6-A77F-C12A65A14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43558"/>
            <a:ext cx="68008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0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5934D8A-AE81-464E-A948-ECA60178C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55526"/>
            <a:ext cx="6893011" cy="18849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7DB3A56-CAD9-45F8-B196-2F00E8F99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363838"/>
            <a:ext cx="4048125" cy="6953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F6EA8CF-DAB4-4B77-8D50-2BF86226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468748"/>
            <a:ext cx="3600400" cy="262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66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7925657-3C23-4DB9-B925-09C833F52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77" y="1063352"/>
            <a:ext cx="6042843" cy="31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2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7F05D2-24AC-47E0-836D-1D5C85AC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Pravilo o translaciji grafa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7CB443A-77FC-4634-B151-C1E74B961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560" y="2397125"/>
            <a:ext cx="5515115" cy="1398761"/>
          </a:xfrm>
        </p:spPr>
      </p:pic>
    </p:spTree>
    <p:extLst>
      <p:ext uri="{BB962C8B-B14F-4D97-AF65-F5344CB8AC3E}">
        <p14:creationId xmlns:p14="http://schemas.microsoft.com/office/powerpoint/2010/main" val="4075933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2AB86E8-C0E9-4F9D-AECC-B9DDD8B42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00" y="411510"/>
            <a:ext cx="5400600" cy="411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83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E8B8899-8D72-4670-951D-4CCBC838A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987574"/>
            <a:ext cx="5125149" cy="33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5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68258D-93C4-4F7C-944B-2CB92356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Funkcija, injekcija, </a:t>
            </a:r>
            <a:r>
              <a:rPr lang="hr-HR" dirty="0" err="1"/>
              <a:t>surjekcija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F6872D0-5413-4A91-A7D5-1A326BF97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87574"/>
            <a:ext cx="4894684" cy="38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74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9CC2240-F000-4B8E-BA82-B9A3D4BC3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49133"/>
            <a:ext cx="5904656" cy="35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00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DB5A68-ED13-40E3-8892-6CF13C6C4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2. str. 154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3CD69F7-1B67-4DF1-BC75-72E654FE43BE}"/>
              </a:ext>
            </a:extLst>
          </p:cNvPr>
          <p:cNvSpPr txBox="1"/>
          <p:nvPr/>
        </p:nvSpPr>
        <p:spPr>
          <a:xfrm>
            <a:off x="2051720" y="141962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Riješiti za DZ</a:t>
            </a:r>
          </a:p>
        </p:txBody>
      </p:sp>
    </p:spTree>
    <p:extLst>
      <p:ext uri="{BB962C8B-B14F-4D97-AF65-F5344CB8AC3E}">
        <p14:creationId xmlns:p14="http://schemas.microsoft.com/office/powerpoint/2010/main" val="3947720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07B628-0ADD-4D67-95D2-DFC37459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Bijekcija</a:t>
            </a:r>
            <a:r>
              <a:rPr lang="hr-HR" dirty="0"/>
              <a:t> i graf funkcije – horizontalni test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54BFB16-2AD9-41CB-8E0E-420303DCE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059582"/>
            <a:ext cx="4434077" cy="3900866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A19608F-58CE-4C83-B992-AFFC7E09F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347614"/>
            <a:ext cx="36671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49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35DA812-B11B-4DC7-8CA1-C2BE94EA4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635646"/>
            <a:ext cx="4959052" cy="2914762"/>
          </a:xfrm>
        </p:spPr>
      </p:pic>
    </p:spTree>
    <p:extLst>
      <p:ext uri="{BB962C8B-B14F-4D97-AF65-F5344CB8AC3E}">
        <p14:creationId xmlns:p14="http://schemas.microsoft.com/office/powerpoint/2010/main" val="868804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DB5A68-ED13-40E3-8892-6CF13C6C4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3. str. 156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3CD69F7-1B67-4DF1-BC75-72E654FE43BE}"/>
              </a:ext>
            </a:extLst>
          </p:cNvPr>
          <p:cNvSpPr txBox="1"/>
          <p:nvPr/>
        </p:nvSpPr>
        <p:spPr>
          <a:xfrm>
            <a:off x="2051720" y="141962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Riješiti za DZ</a:t>
            </a:r>
          </a:p>
        </p:txBody>
      </p:sp>
    </p:spTree>
    <p:extLst>
      <p:ext uri="{BB962C8B-B14F-4D97-AF65-F5344CB8AC3E}">
        <p14:creationId xmlns:p14="http://schemas.microsoft.com/office/powerpoint/2010/main" val="3691645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3322DE-EC36-4E49-A907-8FB31A2F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Graf inverzne funkcije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94A1254-4970-4A45-8B4C-93AADB87B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91630"/>
            <a:ext cx="5946929" cy="1461815"/>
          </a:xfrm>
        </p:spPr>
      </p:pic>
    </p:spTree>
    <p:extLst>
      <p:ext uri="{BB962C8B-B14F-4D97-AF65-F5344CB8AC3E}">
        <p14:creationId xmlns:p14="http://schemas.microsoft.com/office/powerpoint/2010/main" val="1028017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5070F6E-C4F8-4824-A999-C61FABC8F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56140"/>
            <a:ext cx="3945607" cy="443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47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DB5A68-ED13-40E3-8892-6CF13C6C4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5. str. </a:t>
            </a:r>
            <a:r>
              <a:rPr lang="hr-HR"/>
              <a:t>158</a:t>
            </a:r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3CD69F7-1B67-4DF1-BC75-72E654FE43BE}"/>
              </a:ext>
            </a:extLst>
          </p:cNvPr>
          <p:cNvSpPr txBox="1"/>
          <p:nvPr/>
        </p:nvSpPr>
        <p:spPr>
          <a:xfrm>
            <a:off x="2051720" y="141962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Riješiti za DZ</a:t>
            </a:r>
          </a:p>
        </p:txBody>
      </p:sp>
    </p:spTree>
    <p:extLst>
      <p:ext uri="{BB962C8B-B14F-4D97-AF65-F5344CB8AC3E}">
        <p14:creationId xmlns:p14="http://schemas.microsoft.com/office/powerpoint/2010/main" val="1573249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42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186168-1D76-40BB-A9EE-BB826718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Bijekcija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A45B295-CF1A-49E5-920C-E70298DD3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87574"/>
            <a:ext cx="6452964" cy="400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7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CCC58F7-7F32-46A0-AC41-7E05903A7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47625"/>
            <a:ext cx="81343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43B34F-895C-4066-9BD5-488B800C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1 str 143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5BF6D6F-275A-4E70-A949-C4F42E78B43E}"/>
              </a:ext>
            </a:extLst>
          </p:cNvPr>
          <p:cNvSpPr txBox="1"/>
          <p:nvPr/>
        </p:nvSpPr>
        <p:spPr>
          <a:xfrm>
            <a:off x="2051720" y="141962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Riješiti za DZ</a:t>
            </a:r>
          </a:p>
        </p:txBody>
      </p:sp>
    </p:spTree>
    <p:extLst>
      <p:ext uri="{BB962C8B-B14F-4D97-AF65-F5344CB8AC3E}">
        <p14:creationId xmlns:p14="http://schemas.microsoft.com/office/powerpoint/2010/main" val="396531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523B5D-4E2C-4837-8CB0-E7AF4ECC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2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A580AF5-69E3-42F8-BE04-A7FC4B82B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22" y="1203598"/>
            <a:ext cx="5296619" cy="3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2F3520-0B31-4972-BA63-FBFE117F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 str 145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5A2061C-0F44-4B33-9E9B-FF9EAC3AFA8C}"/>
              </a:ext>
            </a:extLst>
          </p:cNvPr>
          <p:cNvSpPr txBox="1"/>
          <p:nvPr/>
        </p:nvSpPr>
        <p:spPr>
          <a:xfrm>
            <a:off x="2051720" y="141962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Riješiti za DZ</a:t>
            </a:r>
          </a:p>
        </p:txBody>
      </p:sp>
    </p:spTree>
    <p:extLst>
      <p:ext uri="{BB962C8B-B14F-4D97-AF65-F5344CB8AC3E}">
        <p14:creationId xmlns:p14="http://schemas.microsoft.com/office/powerpoint/2010/main" val="207653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6BC162-5FF8-4E9D-86E6-DCD0D1C2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Inverzna funkcija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5831CEB-543B-41F1-9CD0-ED8FBB56F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77" y="1681162"/>
            <a:ext cx="5770085" cy="269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6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EE84E5-07C8-42A1-BFFF-314354898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 3. i 4.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18B222F-53B2-4AAB-BB39-8AA1954F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90121"/>
            <a:ext cx="5066242" cy="148493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A8F6287-CEAE-4B4D-86B4-EA900CF53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033" y="2989138"/>
            <a:ext cx="6100880" cy="167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3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F1B117DF975488B0393DB22D8D2BE" ma:contentTypeVersion="33" ma:contentTypeDescription="Create a new document." ma:contentTypeScope="" ma:versionID="6bd61e953fc487a4034100e29734eeb1">
  <xsd:schema xmlns:xsd="http://www.w3.org/2001/XMLSchema" xmlns:xs="http://www.w3.org/2001/XMLSchema" xmlns:p="http://schemas.microsoft.com/office/2006/metadata/properties" xmlns:ns3="05ad64a8-3072-44b7-9688-07bbb5c6aecf" xmlns:ns4="0aa6a6ba-acfe-43af-8444-806e67c30b7f" targetNamespace="http://schemas.microsoft.com/office/2006/metadata/properties" ma:root="true" ma:fieldsID="c282dba1f04b6bc9f1f7e3fb1887ee6d" ns3:_="" ns4:_="">
    <xsd:import namespace="05ad64a8-3072-44b7-9688-07bbb5c6aecf"/>
    <xsd:import namespace="0aa6a6ba-acfe-43af-8444-806e67c30b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64a8-3072-44b7-9688-07bbb5c6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6a6ba-acfe-43af-8444-806e67c30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05ad64a8-3072-44b7-9688-07bbb5c6aecf" xsi:nil="true"/>
    <NotebookType xmlns="05ad64a8-3072-44b7-9688-07bbb5c6aecf" xsi:nil="true"/>
    <CultureName xmlns="05ad64a8-3072-44b7-9688-07bbb5c6aecf" xsi:nil="true"/>
    <Owner xmlns="05ad64a8-3072-44b7-9688-07bbb5c6aecf">
      <UserInfo>
        <DisplayName/>
        <AccountId xsi:nil="true"/>
        <AccountType/>
      </UserInfo>
    </Owner>
    <Students xmlns="05ad64a8-3072-44b7-9688-07bbb5c6aecf">
      <UserInfo>
        <DisplayName/>
        <AccountId xsi:nil="true"/>
        <AccountType/>
      </UserInfo>
    </Students>
    <Student_Groups xmlns="05ad64a8-3072-44b7-9688-07bbb5c6aecf">
      <UserInfo>
        <DisplayName/>
        <AccountId xsi:nil="true"/>
        <AccountType/>
      </UserInfo>
    </Student_Groups>
    <Distribution_Groups xmlns="05ad64a8-3072-44b7-9688-07bbb5c6aecf" xsi:nil="true"/>
    <TeamsChannelId xmlns="05ad64a8-3072-44b7-9688-07bbb5c6aecf" xsi:nil="true"/>
    <Math_Settings xmlns="05ad64a8-3072-44b7-9688-07bbb5c6aecf" xsi:nil="true"/>
    <AppVersion xmlns="05ad64a8-3072-44b7-9688-07bbb5c6aecf" xsi:nil="true"/>
    <LMS_Mappings xmlns="05ad64a8-3072-44b7-9688-07bbb5c6aecf" xsi:nil="true"/>
    <Invited_Teachers xmlns="05ad64a8-3072-44b7-9688-07bbb5c6aecf" xsi:nil="true"/>
    <IsNotebookLocked xmlns="05ad64a8-3072-44b7-9688-07bbb5c6aecf" xsi:nil="true"/>
    <DefaultSectionNames xmlns="05ad64a8-3072-44b7-9688-07bbb5c6aecf" xsi:nil="true"/>
    <Self_Registration_Enabled xmlns="05ad64a8-3072-44b7-9688-07bbb5c6aecf" xsi:nil="true"/>
    <Has_Teacher_Only_SectionGroup xmlns="05ad64a8-3072-44b7-9688-07bbb5c6aecf" xsi:nil="true"/>
    <FolderType xmlns="05ad64a8-3072-44b7-9688-07bbb5c6aecf" xsi:nil="true"/>
    <Invited_Students xmlns="05ad64a8-3072-44b7-9688-07bbb5c6aecf" xsi:nil="true"/>
    <Teachers xmlns="05ad64a8-3072-44b7-9688-07bbb5c6aecf">
      <UserInfo>
        <DisplayName/>
        <AccountId xsi:nil="true"/>
        <AccountType/>
      </UserInfo>
    </Teachers>
    <Is_Collaboration_Space_Locked xmlns="05ad64a8-3072-44b7-9688-07bbb5c6aecf" xsi:nil="true"/>
  </documentManagement>
</p:properties>
</file>

<file path=customXml/itemProps1.xml><?xml version="1.0" encoding="utf-8"?>
<ds:datastoreItem xmlns:ds="http://schemas.openxmlformats.org/officeDocument/2006/customXml" ds:itemID="{AC3248AA-32A6-4656-982D-8E9AA46522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054186-EDEA-4DFF-9AA1-20A2D8EBA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d64a8-3072-44b7-9688-07bbb5c6aecf"/>
    <ds:schemaRef ds:uri="0aa6a6ba-acfe-43af-8444-806e67c30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EFFE74-A29A-48F4-9528-00640165D96D}">
  <ds:schemaRefs>
    <ds:schemaRef ds:uri="http://purl.org/dc/elements/1.1/"/>
    <ds:schemaRef ds:uri="05ad64a8-3072-44b7-9688-07bbb5c6aec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0aa6a6ba-acfe-43af-8444-806e67c30b7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13354</TotalTime>
  <Words>99</Words>
  <Application>Microsoft Office PowerPoint</Application>
  <PresentationFormat>Prikaz na zaslonu (16:9)</PresentationFormat>
  <Paragraphs>23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2" baseType="lpstr">
      <vt:lpstr>맑은 고딕</vt:lpstr>
      <vt:lpstr>Arial</vt:lpstr>
      <vt:lpstr>Calibri</vt:lpstr>
      <vt:lpstr>Office Theme</vt:lpstr>
      <vt:lpstr>PowerPoint prezentacija</vt:lpstr>
      <vt:lpstr>Funkcija, injekcija, surjekcija</vt:lpstr>
      <vt:lpstr>Bijekcija</vt:lpstr>
      <vt:lpstr>PowerPoint prezentacija</vt:lpstr>
      <vt:lpstr>Zadatak 1 str 143</vt:lpstr>
      <vt:lpstr>Primjer 2</vt:lpstr>
      <vt:lpstr>Zadatak 2 str 145</vt:lpstr>
      <vt:lpstr>Inverzna funkcija</vt:lpstr>
      <vt:lpstr>Primjeri 3. i 4. </vt:lpstr>
      <vt:lpstr>Zadatak 3 i 4 str 146 i 147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Pravilo o translaciji grafa</vt:lpstr>
      <vt:lpstr>PowerPoint prezentacija</vt:lpstr>
      <vt:lpstr>PowerPoint prezentacija</vt:lpstr>
      <vt:lpstr>PowerPoint prezentacija</vt:lpstr>
      <vt:lpstr>Zadatak 2. str. 154</vt:lpstr>
      <vt:lpstr>Bijekcija i graf funkcije – horizontalni test</vt:lpstr>
      <vt:lpstr>PowerPoint prezentacija</vt:lpstr>
      <vt:lpstr>Zadatak 3. str. 156</vt:lpstr>
      <vt:lpstr>Graf inverzne funkcije</vt:lpstr>
      <vt:lpstr>PowerPoint prezentacija</vt:lpstr>
      <vt:lpstr>Zadatak 5. str. 158</vt:lpstr>
      <vt:lpstr>PowerPoint prezentacija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Lidija Blagojević</cp:lastModifiedBy>
  <cp:revision>75</cp:revision>
  <dcterms:created xsi:type="dcterms:W3CDTF">2014-04-01T16:27:38Z</dcterms:created>
  <dcterms:modified xsi:type="dcterms:W3CDTF">2021-02-16T12:05:40Z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0x010100C67F1B117DF975488B0393DB22D8D2BE</vt:lpwstr>
  </property>
</Properties>
</file>