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Naredbe unosa i ispisa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5400" b="1" dirty="0" smtClean="0"/>
              <a:t>C++</a:t>
            </a:r>
            <a:endParaRPr lang="hr-HR" sz="5400" b="1" dirty="0"/>
          </a:p>
        </p:txBody>
      </p:sp>
    </p:spTree>
    <p:extLst>
      <p:ext uri="{BB962C8B-B14F-4D97-AF65-F5344CB8AC3E}">
        <p14:creationId xmlns:p14="http://schemas.microsoft.com/office/powerpoint/2010/main" val="3395854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Napisati program za  unos realnih brojeva i izračunati sumu, razliku, produkt, količnik</a:t>
            </a:r>
            <a:endParaRPr lang="hr-H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200400"/>
            <a:ext cx="5554717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3513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057400"/>
            <a:ext cx="6187995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5414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6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Napisati program koji </a:t>
            </a:r>
            <a:r>
              <a:rPr lang="pl-PL" dirty="0" smtClean="0"/>
              <a:t>ispisuje rezultat prema izrazu:</a:t>
            </a:r>
          </a:p>
          <a:p>
            <a:r>
              <a:rPr lang="pl-PL" b="1" dirty="0" smtClean="0"/>
              <a:t>x </a:t>
            </a:r>
            <a:r>
              <a:rPr lang="pl-PL" b="1" dirty="0"/>
              <a:t>= 6+(a+b)/2</a:t>
            </a:r>
            <a:endParaRPr lang="hr-HR" b="1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733800"/>
            <a:ext cx="5334000" cy="2158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203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6</a:t>
            </a:r>
            <a:endParaRPr lang="hr-HR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421" y="1905000"/>
            <a:ext cx="5854179" cy="4378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8838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Unesite neki broj i ispišite taj isti broj</a:t>
            </a:r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743200"/>
            <a:ext cx="6193631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8069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752600"/>
            <a:ext cx="739844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455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Unesite dva cijela broja i izračunajte sumu brojeva</a:t>
            </a:r>
            <a:endParaRPr lang="hr-H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047787"/>
            <a:ext cx="6582650" cy="2224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9545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676400"/>
            <a:ext cx="667512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2639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Izračunajte aritmetičku sredinu tri broja</a:t>
            </a:r>
            <a:endParaRPr lang="hr-H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95600"/>
            <a:ext cx="6622991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4398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133600"/>
            <a:ext cx="7679442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4638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2604257"/>
              </p:ext>
            </p:extLst>
          </p:nvPr>
        </p:nvGraphicFramePr>
        <p:xfrm>
          <a:off x="457200" y="990600"/>
          <a:ext cx="8229600" cy="2689701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2689701">
                <a:tc>
                  <a:txBody>
                    <a:bodyPr/>
                    <a:lstStyle/>
                    <a:p>
                      <a:r>
                        <a:rPr lang="hr-HR" dirty="0">
                          <a:effectLst/>
                          <a:latin typeface="arial"/>
                        </a:rPr>
                        <a:t/>
                      </a:r>
                      <a:br>
                        <a:rPr lang="hr-HR" dirty="0">
                          <a:effectLst/>
                          <a:latin typeface="arial"/>
                        </a:rPr>
                      </a:br>
                      <a:r>
                        <a:rPr lang="hr-HR" dirty="0">
                          <a:effectLst/>
                          <a:latin typeface="arial"/>
                        </a:rPr>
                        <a:t>Napisati program koji će za učitane vrijednosti x i y izračunati i ispisati vrijednosti a i b prema izrazima:</a:t>
                      </a:r>
                      <a:br>
                        <a:rPr lang="hr-HR" dirty="0">
                          <a:effectLst/>
                          <a:latin typeface="arial"/>
                        </a:rPr>
                      </a:br>
                      <a:r>
                        <a:rPr lang="hr-HR" dirty="0">
                          <a:effectLst/>
                          <a:latin typeface="arial"/>
                        </a:rPr>
                        <a:t>a=x+y</a:t>
                      </a:r>
                      <a:br>
                        <a:rPr lang="hr-HR" dirty="0">
                          <a:effectLst/>
                          <a:latin typeface="arial"/>
                        </a:rPr>
                      </a:br>
                      <a:r>
                        <a:rPr lang="hr-HR" dirty="0">
                          <a:effectLst/>
                          <a:latin typeface="arial"/>
                        </a:rPr>
                        <a:t>b=x-y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432412"/>
            <a:ext cx="7001012" cy="2372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3973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752600"/>
            <a:ext cx="5292772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3448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81</Words>
  <Application>Microsoft Office PowerPoint</Application>
  <PresentationFormat>On-screen Show (4:3)</PresentationFormat>
  <Paragraphs>21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Naredbe unosa i ispisa</vt:lpstr>
      <vt:lpstr>Zadatak 1</vt:lpstr>
      <vt:lpstr>Zadatak 1</vt:lpstr>
      <vt:lpstr>Zadatak 2</vt:lpstr>
      <vt:lpstr>Zadatak 2</vt:lpstr>
      <vt:lpstr>Zadatak 3</vt:lpstr>
      <vt:lpstr>Zadatak 3</vt:lpstr>
      <vt:lpstr>Zadatak 4</vt:lpstr>
      <vt:lpstr>Zadatak 4</vt:lpstr>
      <vt:lpstr>Zadatak 5</vt:lpstr>
      <vt:lpstr>Zadatak 5</vt:lpstr>
      <vt:lpstr>Zadatak 6</vt:lpstr>
      <vt:lpstr>Zadatak 6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Naredbe unosa i ispisa</dc:title>
  <dc:creator>zohercigo</dc:creator>
  <cp:lastModifiedBy>zoran</cp:lastModifiedBy>
  <cp:revision>5</cp:revision>
  <dcterms:created xsi:type="dcterms:W3CDTF">2006-08-16T00:00:00Z</dcterms:created>
  <dcterms:modified xsi:type="dcterms:W3CDTF">2017-01-20T15:57:57Z</dcterms:modified>
</cp:coreProperties>
</file>