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301" r:id="rId9"/>
    <p:sldId id="293" r:id="rId10"/>
    <p:sldId id="292" r:id="rId11"/>
    <p:sldId id="295" r:id="rId12"/>
    <p:sldId id="291" r:id="rId13"/>
    <p:sldId id="300" r:id="rId14"/>
    <p:sldId id="264" r:id="rId15"/>
    <p:sldId id="265" r:id="rId16"/>
    <p:sldId id="302" r:id="rId17"/>
    <p:sldId id="269" r:id="rId18"/>
    <p:sldId id="270" r:id="rId19"/>
    <p:sldId id="271" r:id="rId20"/>
    <p:sldId id="272" r:id="rId21"/>
    <p:sldId id="273" r:id="rId22"/>
    <p:sldId id="303" r:id="rId23"/>
    <p:sldId id="312" r:id="rId24"/>
    <p:sldId id="313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314" r:id="rId35"/>
    <p:sldId id="304" r:id="rId36"/>
    <p:sldId id="4432" r:id="rId37"/>
    <p:sldId id="4433" r:id="rId38"/>
    <p:sldId id="4435" r:id="rId39"/>
    <p:sldId id="4434" r:id="rId40"/>
    <p:sldId id="4436" r:id="rId41"/>
    <p:sldId id="4437" r:id="rId42"/>
    <p:sldId id="4427" r:id="rId43"/>
    <p:sldId id="286" r:id="rId44"/>
    <p:sldId id="4428" r:id="rId45"/>
    <p:sldId id="288" r:id="rId46"/>
    <p:sldId id="289" r:id="rId47"/>
    <p:sldId id="290" r:id="rId48"/>
    <p:sldId id="4438" r:id="rId49"/>
    <p:sldId id="4440" r:id="rId50"/>
    <p:sldId id="4441" r:id="rId51"/>
    <p:sldId id="4442" r:id="rId5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504C"/>
    <a:srgbClr val="3169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6474"/>
    <p:restoredTop sz="86338"/>
  </p:normalViewPr>
  <p:slideViewPr>
    <p:cSldViewPr snapToGrid="0" snapToObjects="1">
      <p:cViewPr varScale="1">
        <p:scale>
          <a:sx n="75" d="100"/>
          <a:sy n="75" d="100"/>
        </p:scale>
        <p:origin x="1085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6E31EF-0D5E-4244-AC4C-BE99E5E9D61D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A93BBB9B-F5CE-4848-B171-F8179EA87D7B}">
      <dgm:prSet phldrT="[Text]"/>
      <dgm:spPr/>
      <dgm:t>
        <a:bodyPr/>
        <a:lstStyle/>
        <a:p>
          <a:r>
            <a:rPr lang="en-US" dirty="0"/>
            <a:t>Final Draft</a:t>
          </a:r>
        </a:p>
      </dgm:t>
    </dgm:pt>
    <dgm:pt modelId="{4C37884B-3C2F-9E40-BC69-BB896DEF468E}" type="parTrans" cxnId="{8BA26E87-45DE-304A-94E5-19AB3F8C93B2}">
      <dgm:prSet/>
      <dgm:spPr/>
      <dgm:t>
        <a:bodyPr/>
        <a:lstStyle/>
        <a:p>
          <a:endParaRPr lang="en-US"/>
        </a:p>
      </dgm:t>
    </dgm:pt>
    <dgm:pt modelId="{B96E73E3-075B-7848-8500-1F211D16448A}" type="sibTrans" cxnId="{8BA26E87-45DE-304A-94E5-19AB3F8C93B2}">
      <dgm:prSet/>
      <dgm:spPr/>
      <dgm:t>
        <a:bodyPr/>
        <a:lstStyle/>
        <a:p>
          <a:endParaRPr lang="en-US"/>
        </a:p>
      </dgm:t>
    </dgm:pt>
    <dgm:pt modelId="{855675CB-AB59-F04E-8253-14377A0BE882}">
      <dgm:prSet phldrT="[Text]"/>
      <dgm:spPr/>
      <dgm:t>
        <a:bodyPr/>
        <a:lstStyle/>
        <a:p>
          <a:r>
            <a:rPr lang="en-US" dirty="0"/>
            <a:t>Friends Review</a:t>
          </a:r>
        </a:p>
      </dgm:t>
    </dgm:pt>
    <dgm:pt modelId="{0BA11537-07F4-3747-B905-D5083D85F967}" type="parTrans" cxnId="{A03AD680-3522-4446-948B-D10398E65A46}">
      <dgm:prSet/>
      <dgm:spPr/>
      <dgm:t>
        <a:bodyPr/>
        <a:lstStyle/>
        <a:p>
          <a:endParaRPr lang="en-US"/>
        </a:p>
      </dgm:t>
    </dgm:pt>
    <dgm:pt modelId="{03B868E4-8FE9-2749-87B6-326384A87644}" type="sibTrans" cxnId="{A03AD680-3522-4446-948B-D10398E65A46}">
      <dgm:prSet/>
      <dgm:spPr/>
      <dgm:t>
        <a:bodyPr/>
        <a:lstStyle/>
        <a:p>
          <a:endParaRPr lang="en-US"/>
        </a:p>
      </dgm:t>
    </dgm:pt>
    <dgm:pt modelId="{19DD8A01-DAF4-6A4D-BD30-5A82E8FDE5DA}">
      <dgm:prSet phldrT="[Text]"/>
      <dgm:spPr/>
      <dgm:t>
        <a:bodyPr/>
        <a:lstStyle/>
        <a:p>
          <a:r>
            <a:rPr lang="en-US" dirty="0"/>
            <a:t>1st Public Draft</a:t>
          </a:r>
        </a:p>
      </dgm:t>
    </dgm:pt>
    <dgm:pt modelId="{4026179D-F80D-E04A-9A99-F386315692C4}" type="parTrans" cxnId="{BABBE2A7-F22A-2A42-A77F-4361A0334283}">
      <dgm:prSet/>
      <dgm:spPr/>
      <dgm:t>
        <a:bodyPr/>
        <a:lstStyle/>
        <a:p>
          <a:endParaRPr lang="en-US"/>
        </a:p>
      </dgm:t>
    </dgm:pt>
    <dgm:pt modelId="{3569FA1A-C8AD-7543-B603-2EBA79735EE9}" type="sibTrans" cxnId="{BABBE2A7-F22A-2A42-A77F-4361A0334283}">
      <dgm:prSet/>
      <dgm:spPr/>
      <dgm:t>
        <a:bodyPr/>
        <a:lstStyle/>
        <a:p>
          <a:endParaRPr lang="en-US"/>
        </a:p>
      </dgm:t>
    </dgm:pt>
    <dgm:pt modelId="{9A2DAA6F-D025-304A-B233-B5166B6216D1}">
      <dgm:prSet phldrT="[Text]"/>
      <dgm:spPr/>
      <dgm:t>
        <a:bodyPr/>
        <a:lstStyle/>
        <a:p>
          <a:r>
            <a:rPr lang="en-US" dirty="0"/>
            <a:t>Fall 2020</a:t>
          </a:r>
        </a:p>
      </dgm:t>
    </dgm:pt>
    <dgm:pt modelId="{2BB1FD0B-EE1B-CD46-9F41-4C95FC084665}" type="parTrans" cxnId="{CADB0552-4A77-AF46-A133-9308C7BF7BC7}">
      <dgm:prSet/>
      <dgm:spPr/>
      <dgm:t>
        <a:bodyPr/>
        <a:lstStyle/>
        <a:p>
          <a:endParaRPr lang="en-US"/>
        </a:p>
      </dgm:t>
    </dgm:pt>
    <dgm:pt modelId="{6D0E2BFE-849A-3543-9F80-095091B35583}" type="sibTrans" cxnId="{CADB0552-4A77-AF46-A133-9308C7BF7BC7}">
      <dgm:prSet/>
      <dgm:spPr/>
      <dgm:t>
        <a:bodyPr/>
        <a:lstStyle/>
        <a:p>
          <a:endParaRPr lang="en-US"/>
        </a:p>
      </dgm:t>
    </dgm:pt>
    <dgm:pt modelId="{366A36DC-BFF5-0E4E-BD7A-BE0157B0FEB1}">
      <dgm:prSet phldrT="[Text]"/>
      <dgm:spPr/>
      <dgm:t>
        <a:bodyPr/>
        <a:lstStyle/>
        <a:p>
          <a:r>
            <a:rPr lang="en-US" dirty="0"/>
            <a:t>Winter 2021</a:t>
          </a:r>
        </a:p>
      </dgm:t>
    </dgm:pt>
    <dgm:pt modelId="{19A0C6BE-9D0C-C046-A1E6-91272D4F2C6B}" type="parTrans" cxnId="{2A5A4673-D1DF-214D-84ED-03A84C076491}">
      <dgm:prSet/>
      <dgm:spPr/>
      <dgm:t>
        <a:bodyPr/>
        <a:lstStyle/>
        <a:p>
          <a:endParaRPr lang="en-US"/>
        </a:p>
      </dgm:t>
    </dgm:pt>
    <dgm:pt modelId="{6013C928-E71A-FF44-9AC2-E029499F8776}" type="sibTrans" cxnId="{2A5A4673-D1DF-214D-84ED-03A84C076491}">
      <dgm:prSet/>
      <dgm:spPr/>
      <dgm:t>
        <a:bodyPr/>
        <a:lstStyle/>
        <a:p>
          <a:endParaRPr lang="en-US"/>
        </a:p>
      </dgm:t>
    </dgm:pt>
    <dgm:pt modelId="{75B1CD42-FD68-6044-8D96-C7045B72776E}">
      <dgm:prSet phldrT="[Text]"/>
      <dgm:spPr/>
      <dgm:t>
        <a:bodyPr/>
        <a:lstStyle/>
        <a:p>
          <a:r>
            <a:rPr lang="en-US" dirty="0"/>
            <a:t>Colleague Review</a:t>
          </a:r>
        </a:p>
      </dgm:t>
    </dgm:pt>
    <dgm:pt modelId="{EB11B82F-46B6-EC4B-85C4-741C080C1C8E}" type="parTrans" cxnId="{0A6E59B8-1FF8-914F-92E9-5AA603E93067}">
      <dgm:prSet/>
      <dgm:spPr/>
      <dgm:t>
        <a:bodyPr/>
        <a:lstStyle/>
        <a:p>
          <a:endParaRPr lang="en-US"/>
        </a:p>
      </dgm:t>
    </dgm:pt>
    <dgm:pt modelId="{4C605264-ABCD-774D-B74B-02AB028FD058}" type="sibTrans" cxnId="{0A6E59B8-1FF8-914F-92E9-5AA603E93067}">
      <dgm:prSet/>
      <dgm:spPr/>
      <dgm:t>
        <a:bodyPr/>
        <a:lstStyle/>
        <a:p>
          <a:endParaRPr lang="en-US"/>
        </a:p>
      </dgm:t>
    </dgm:pt>
    <dgm:pt modelId="{D12981ED-998D-0F46-A1A3-8919F34E97EB}">
      <dgm:prSet phldrT="[Text]"/>
      <dgm:spPr/>
      <dgm:t>
        <a:bodyPr/>
        <a:lstStyle/>
        <a:p>
          <a:r>
            <a:rPr lang="en-US" dirty="0"/>
            <a:t>In-House Review</a:t>
          </a:r>
        </a:p>
      </dgm:t>
    </dgm:pt>
    <dgm:pt modelId="{8BC25AEE-9596-A145-AF8F-60CFF03668E1}" type="parTrans" cxnId="{A00589CE-2715-7848-965D-7676A3F3CB49}">
      <dgm:prSet/>
      <dgm:spPr/>
      <dgm:t>
        <a:bodyPr/>
        <a:lstStyle/>
        <a:p>
          <a:endParaRPr lang="en-US"/>
        </a:p>
      </dgm:t>
    </dgm:pt>
    <dgm:pt modelId="{2764CBBA-29FF-5A49-B251-FC6085F60C7D}" type="sibTrans" cxnId="{A00589CE-2715-7848-965D-7676A3F3CB49}">
      <dgm:prSet/>
      <dgm:spPr/>
      <dgm:t>
        <a:bodyPr/>
        <a:lstStyle/>
        <a:p>
          <a:endParaRPr lang="en-US"/>
        </a:p>
      </dgm:t>
    </dgm:pt>
    <dgm:pt modelId="{AA4A7CCE-8194-914C-9E62-839084BB5058}">
      <dgm:prSet phldrT="[Text]"/>
      <dgm:spPr/>
      <dgm:t>
        <a:bodyPr/>
        <a:lstStyle/>
        <a:p>
          <a:r>
            <a:rPr lang="en-US" dirty="0"/>
            <a:t>Journal Review</a:t>
          </a:r>
        </a:p>
      </dgm:t>
    </dgm:pt>
    <dgm:pt modelId="{E22B8D04-75BA-D344-8CD0-6725ADAE4A6B}" type="parTrans" cxnId="{AF5ECAFA-BC7A-A349-B045-AD3ADDF1D54A}">
      <dgm:prSet/>
      <dgm:spPr/>
      <dgm:t>
        <a:bodyPr/>
        <a:lstStyle/>
        <a:p>
          <a:endParaRPr lang="en-US"/>
        </a:p>
      </dgm:t>
    </dgm:pt>
    <dgm:pt modelId="{344F684B-9B86-9D4E-8091-338F52004F58}" type="sibTrans" cxnId="{AF5ECAFA-BC7A-A349-B045-AD3ADDF1D54A}">
      <dgm:prSet/>
      <dgm:spPr/>
      <dgm:t>
        <a:bodyPr/>
        <a:lstStyle/>
        <a:p>
          <a:endParaRPr lang="en-US"/>
        </a:p>
      </dgm:t>
    </dgm:pt>
    <dgm:pt modelId="{D6FE3711-7656-7744-93BC-0FFF47604FE7}">
      <dgm:prSet phldrT="[Text]"/>
      <dgm:spPr/>
      <dgm:t>
        <a:bodyPr/>
        <a:lstStyle/>
        <a:p>
          <a:r>
            <a:rPr lang="en-US" dirty="0"/>
            <a:t>Start Revision</a:t>
          </a:r>
        </a:p>
      </dgm:t>
    </dgm:pt>
    <dgm:pt modelId="{D0098CB8-F824-934F-BCBC-8F5BDEB25341}" type="parTrans" cxnId="{F5BB32EF-7490-B24E-8095-F5505CD580A1}">
      <dgm:prSet/>
      <dgm:spPr/>
      <dgm:t>
        <a:bodyPr/>
        <a:lstStyle/>
        <a:p>
          <a:endParaRPr lang="en-US"/>
        </a:p>
      </dgm:t>
    </dgm:pt>
    <dgm:pt modelId="{0D59104B-2735-354E-BD97-28AB23C8F4F0}" type="sibTrans" cxnId="{F5BB32EF-7490-B24E-8095-F5505CD580A1}">
      <dgm:prSet/>
      <dgm:spPr/>
      <dgm:t>
        <a:bodyPr/>
        <a:lstStyle/>
        <a:p>
          <a:endParaRPr lang="en-US"/>
        </a:p>
      </dgm:t>
    </dgm:pt>
    <dgm:pt modelId="{EB5E74A4-8886-6447-A7F2-DDE55D227C49}">
      <dgm:prSet phldrT="[Text]"/>
      <dgm:spPr/>
      <dgm:t>
        <a:bodyPr/>
        <a:lstStyle/>
        <a:p>
          <a:r>
            <a:rPr lang="en-US" dirty="0"/>
            <a:t>Winter 2022</a:t>
          </a:r>
        </a:p>
      </dgm:t>
    </dgm:pt>
    <dgm:pt modelId="{B028AA86-D37F-A241-814B-43035D85FE2D}" type="parTrans" cxnId="{F670A9E9-1978-B147-8E48-7891FB750986}">
      <dgm:prSet/>
      <dgm:spPr/>
      <dgm:t>
        <a:bodyPr/>
        <a:lstStyle/>
        <a:p>
          <a:endParaRPr lang="en-US"/>
        </a:p>
      </dgm:t>
    </dgm:pt>
    <dgm:pt modelId="{4ACF70E9-3EF2-5445-AD32-199B897CE912}" type="sibTrans" cxnId="{F670A9E9-1978-B147-8E48-7891FB750986}">
      <dgm:prSet/>
      <dgm:spPr/>
      <dgm:t>
        <a:bodyPr/>
        <a:lstStyle/>
        <a:p>
          <a:endParaRPr lang="en-US"/>
        </a:p>
      </dgm:t>
    </dgm:pt>
    <dgm:pt modelId="{895BBCF1-6768-204E-B5D2-3AB9D50420D4}">
      <dgm:prSet phldrT="[Text]"/>
      <dgm:spPr/>
      <dgm:t>
        <a:bodyPr/>
        <a:lstStyle/>
        <a:p>
          <a:r>
            <a:rPr lang="en-US" dirty="0"/>
            <a:t>Revision Out</a:t>
          </a:r>
        </a:p>
      </dgm:t>
    </dgm:pt>
    <dgm:pt modelId="{A9EF27F9-8E03-284E-AD5F-4E8D6598F9D2}" type="parTrans" cxnId="{66FE73CF-497B-3948-BF43-B6B7D6BBE9A3}">
      <dgm:prSet/>
      <dgm:spPr/>
      <dgm:t>
        <a:bodyPr/>
        <a:lstStyle/>
        <a:p>
          <a:endParaRPr lang="en-US"/>
        </a:p>
      </dgm:t>
    </dgm:pt>
    <dgm:pt modelId="{8ED72E41-B7D6-9A4E-9D82-A80AE2F5F318}" type="sibTrans" cxnId="{66FE73CF-497B-3948-BF43-B6B7D6BBE9A3}">
      <dgm:prSet/>
      <dgm:spPr/>
      <dgm:t>
        <a:bodyPr/>
        <a:lstStyle/>
        <a:p>
          <a:endParaRPr lang="en-US"/>
        </a:p>
      </dgm:t>
    </dgm:pt>
    <dgm:pt modelId="{892EF6AB-17ED-A145-9BAE-6ABF69268363}">
      <dgm:prSet phldrT="[Text]"/>
      <dgm:spPr/>
      <dgm:t>
        <a:bodyPr/>
        <a:lstStyle/>
        <a:p>
          <a:r>
            <a:rPr lang="en-US" dirty="0"/>
            <a:t>Mop-Up</a:t>
          </a:r>
        </a:p>
      </dgm:t>
    </dgm:pt>
    <dgm:pt modelId="{6D0D8D52-5661-C746-9477-F53016725AA4}" type="parTrans" cxnId="{180DFC57-4DD0-9744-AB81-C572363041CD}">
      <dgm:prSet/>
      <dgm:spPr/>
      <dgm:t>
        <a:bodyPr/>
        <a:lstStyle/>
        <a:p>
          <a:endParaRPr lang="en-US"/>
        </a:p>
      </dgm:t>
    </dgm:pt>
    <dgm:pt modelId="{1F76A2A3-FAB8-CF41-A87D-09B68B2B9D6E}" type="sibTrans" cxnId="{180DFC57-4DD0-9744-AB81-C572363041CD}">
      <dgm:prSet/>
      <dgm:spPr/>
      <dgm:t>
        <a:bodyPr/>
        <a:lstStyle/>
        <a:p>
          <a:endParaRPr lang="en-US"/>
        </a:p>
      </dgm:t>
    </dgm:pt>
    <dgm:pt modelId="{8689C772-D73C-124A-BC81-1C3163739746}">
      <dgm:prSet phldrT="[Text]"/>
      <dgm:spPr/>
      <dgm:t>
        <a:bodyPr/>
        <a:lstStyle/>
        <a:p>
          <a:r>
            <a:rPr lang="en-US" dirty="0"/>
            <a:t>Acceptance</a:t>
          </a:r>
        </a:p>
      </dgm:t>
    </dgm:pt>
    <dgm:pt modelId="{BFF59DEA-420A-D448-86F9-9861C3FFF79A}" type="parTrans" cxnId="{7C011C12-6D95-8F43-84C0-BEA258949049}">
      <dgm:prSet/>
      <dgm:spPr/>
      <dgm:t>
        <a:bodyPr/>
        <a:lstStyle/>
        <a:p>
          <a:endParaRPr lang="en-US"/>
        </a:p>
      </dgm:t>
    </dgm:pt>
    <dgm:pt modelId="{C2F4F4B5-1B9C-4046-98FE-4DA1737C0F89}" type="sibTrans" cxnId="{7C011C12-6D95-8F43-84C0-BEA258949049}">
      <dgm:prSet/>
      <dgm:spPr/>
      <dgm:t>
        <a:bodyPr/>
        <a:lstStyle/>
        <a:p>
          <a:endParaRPr lang="en-US"/>
        </a:p>
      </dgm:t>
    </dgm:pt>
    <dgm:pt modelId="{59E15E1E-C532-F243-85F7-CFBD38217401}">
      <dgm:prSet phldrT="[Text]"/>
      <dgm:spPr/>
      <dgm:t>
        <a:bodyPr/>
        <a:lstStyle/>
        <a:p>
          <a:r>
            <a:rPr lang="en-US" dirty="0"/>
            <a:t>2022 AOM Meeting</a:t>
          </a:r>
        </a:p>
      </dgm:t>
    </dgm:pt>
    <dgm:pt modelId="{BD35CFD5-DC1B-E44D-B343-1B67F9817E7F}" type="parTrans" cxnId="{A857F3B7-B76B-974A-99D6-2E2327AD0CB2}">
      <dgm:prSet/>
      <dgm:spPr/>
      <dgm:t>
        <a:bodyPr/>
        <a:lstStyle/>
        <a:p>
          <a:endParaRPr lang="en-US"/>
        </a:p>
      </dgm:t>
    </dgm:pt>
    <dgm:pt modelId="{66041436-5732-D747-89C7-EB161FE3DC62}" type="sibTrans" cxnId="{A857F3B7-B76B-974A-99D6-2E2327AD0CB2}">
      <dgm:prSet/>
      <dgm:spPr/>
      <dgm:t>
        <a:bodyPr/>
        <a:lstStyle/>
        <a:p>
          <a:endParaRPr lang="en-US"/>
        </a:p>
      </dgm:t>
    </dgm:pt>
    <dgm:pt modelId="{E43B8FF6-080A-8440-BA7B-0B92F53A8E0B}">
      <dgm:prSet phldrT="[Text]"/>
      <dgm:spPr/>
      <dgm:t>
        <a:bodyPr/>
        <a:lstStyle/>
        <a:p>
          <a:r>
            <a:rPr lang="en-US" dirty="0"/>
            <a:t>Winter 2023</a:t>
          </a:r>
        </a:p>
      </dgm:t>
    </dgm:pt>
    <dgm:pt modelId="{75D43125-A94B-E349-B26E-7229518E9687}" type="parTrans" cxnId="{883520CA-9F68-DB41-82B9-6D6647BF7458}">
      <dgm:prSet/>
      <dgm:spPr/>
      <dgm:t>
        <a:bodyPr/>
        <a:lstStyle/>
        <a:p>
          <a:endParaRPr lang="en-US"/>
        </a:p>
      </dgm:t>
    </dgm:pt>
    <dgm:pt modelId="{30F8409F-3E36-E64E-BBC5-D9838EDEE4A4}" type="sibTrans" cxnId="{883520CA-9F68-DB41-82B9-6D6647BF7458}">
      <dgm:prSet/>
      <dgm:spPr/>
      <dgm:t>
        <a:bodyPr/>
        <a:lstStyle/>
        <a:p>
          <a:endParaRPr lang="en-US"/>
        </a:p>
      </dgm:t>
    </dgm:pt>
    <dgm:pt modelId="{A0562861-6B7E-BD48-8115-5E6AEEAD8AA4}">
      <dgm:prSet phldrT="[Text]"/>
      <dgm:spPr/>
      <dgm:t>
        <a:bodyPr/>
        <a:lstStyle/>
        <a:p>
          <a:r>
            <a:rPr lang="en-US" dirty="0"/>
            <a:t>Graduation</a:t>
          </a:r>
        </a:p>
      </dgm:t>
    </dgm:pt>
    <dgm:pt modelId="{10A8F348-FD52-834D-B502-29F0B2DAFA9F}" type="parTrans" cxnId="{C865676C-B32E-F446-85FB-6D6AD9E5E959}">
      <dgm:prSet/>
      <dgm:spPr/>
      <dgm:t>
        <a:bodyPr/>
        <a:lstStyle/>
        <a:p>
          <a:endParaRPr lang="en-US"/>
        </a:p>
      </dgm:t>
    </dgm:pt>
    <dgm:pt modelId="{6A61D50A-5A79-0F4C-8C95-71AA876A5E9A}" type="sibTrans" cxnId="{C865676C-B32E-F446-85FB-6D6AD9E5E959}">
      <dgm:prSet/>
      <dgm:spPr/>
      <dgm:t>
        <a:bodyPr/>
        <a:lstStyle/>
        <a:p>
          <a:endParaRPr lang="en-US"/>
        </a:p>
      </dgm:t>
    </dgm:pt>
    <dgm:pt modelId="{7B493535-47A5-0A48-B4FC-DA731AA85653}" type="pres">
      <dgm:prSet presAssocID="{ED6E31EF-0D5E-4244-AC4C-BE99E5E9D61D}" presName="Name0" presStyleCnt="0">
        <dgm:presLayoutVars>
          <dgm:dir/>
          <dgm:resizeHandles val="exact"/>
        </dgm:presLayoutVars>
      </dgm:prSet>
      <dgm:spPr/>
    </dgm:pt>
    <dgm:pt modelId="{F20CAE97-DF14-F74D-8E41-1D28B70833D9}" type="pres">
      <dgm:prSet presAssocID="{ED6E31EF-0D5E-4244-AC4C-BE99E5E9D61D}" presName="arrow" presStyleLbl="bgShp" presStyleIdx="0" presStyleCnt="1" custLinFactNeighborY="-1480"/>
      <dgm:spPr/>
    </dgm:pt>
    <dgm:pt modelId="{2721046E-34AD-6B45-BFC8-A7CA45208510}" type="pres">
      <dgm:prSet presAssocID="{ED6E31EF-0D5E-4244-AC4C-BE99E5E9D61D}" presName="points" presStyleCnt="0"/>
      <dgm:spPr/>
    </dgm:pt>
    <dgm:pt modelId="{D7C9F66A-B1AE-C842-9897-54C64AD8A2AA}" type="pres">
      <dgm:prSet presAssocID="{9A2DAA6F-D025-304A-B233-B5166B6216D1}" presName="compositeA" presStyleCnt="0"/>
      <dgm:spPr/>
    </dgm:pt>
    <dgm:pt modelId="{46C5E019-7918-C841-A205-7BF176A539DF}" type="pres">
      <dgm:prSet presAssocID="{9A2DAA6F-D025-304A-B233-B5166B6216D1}" presName="textA" presStyleLbl="revTx" presStyleIdx="0" presStyleCnt="16">
        <dgm:presLayoutVars>
          <dgm:bulletEnabled val="1"/>
        </dgm:presLayoutVars>
      </dgm:prSet>
      <dgm:spPr/>
    </dgm:pt>
    <dgm:pt modelId="{C5790328-E1DA-F844-A392-3EFCD835593F}" type="pres">
      <dgm:prSet presAssocID="{9A2DAA6F-D025-304A-B233-B5166B6216D1}" presName="circleA" presStyleLbl="node1" presStyleIdx="0" presStyleCnt="16"/>
      <dgm:spPr/>
    </dgm:pt>
    <dgm:pt modelId="{101C5E8C-492B-884C-9459-3085346F65B3}" type="pres">
      <dgm:prSet presAssocID="{9A2DAA6F-D025-304A-B233-B5166B6216D1}" presName="spaceA" presStyleCnt="0"/>
      <dgm:spPr/>
    </dgm:pt>
    <dgm:pt modelId="{B19A28FB-4A1B-C24B-A27F-9AAEDF726A61}" type="pres">
      <dgm:prSet presAssocID="{6D0E2BFE-849A-3543-9F80-095091B35583}" presName="space" presStyleCnt="0"/>
      <dgm:spPr/>
    </dgm:pt>
    <dgm:pt modelId="{2A9033AB-F967-C149-BAAD-20E707CC133B}" type="pres">
      <dgm:prSet presAssocID="{A93BBB9B-F5CE-4848-B171-F8179EA87D7B}" presName="compositeB" presStyleCnt="0"/>
      <dgm:spPr/>
    </dgm:pt>
    <dgm:pt modelId="{0B0BA2B9-FF83-864E-AD80-ACC96442F488}" type="pres">
      <dgm:prSet presAssocID="{A93BBB9B-F5CE-4848-B171-F8179EA87D7B}" presName="textB" presStyleLbl="revTx" presStyleIdx="1" presStyleCnt="16">
        <dgm:presLayoutVars>
          <dgm:bulletEnabled val="1"/>
        </dgm:presLayoutVars>
      </dgm:prSet>
      <dgm:spPr/>
    </dgm:pt>
    <dgm:pt modelId="{35537C51-2274-004A-A53F-ACD7BF22CF20}" type="pres">
      <dgm:prSet presAssocID="{A93BBB9B-F5CE-4848-B171-F8179EA87D7B}" presName="circleB" presStyleLbl="node1" presStyleIdx="1" presStyleCnt="16"/>
      <dgm:spPr/>
    </dgm:pt>
    <dgm:pt modelId="{C3C73CC3-87F3-AD4E-AEF6-3A76624C2C27}" type="pres">
      <dgm:prSet presAssocID="{A93BBB9B-F5CE-4848-B171-F8179EA87D7B}" presName="spaceB" presStyleCnt="0"/>
      <dgm:spPr/>
    </dgm:pt>
    <dgm:pt modelId="{80710C5A-9C46-994E-A0AF-005FD38C5EDA}" type="pres">
      <dgm:prSet presAssocID="{B96E73E3-075B-7848-8500-1F211D16448A}" presName="space" presStyleCnt="0"/>
      <dgm:spPr/>
    </dgm:pt>
    <dgm:pt modelId="{3A963C3A-C577-3D40-ADD5-9F88B8CF415A}" type="pres">
      <dgm:prSet presAssocID="{855675CB-AB59-F04E-8253-14377A0BE882}" presName="compositeA" presStyleCnt="0"/>
      <dgm:spPr/>
    </dgm:pt>
    <dgm:pt modelId="{064113A4-31CB-0C4A-BEA5-9C13F62214DA}" type="pres">
      <dgm:prSet presAssocID="{855675CB-AB59-F04E-8253-14377A0BE882}" presName="textA" presStyleLbl="revTx" presStyleIdx="2" presStyleCnt="16">
        <dgm:presLayoutVars>
          <dgm:bulletEnabled val="1"/>
        </dgm:presLayoutVars>
      </dgm:prSet>
      <dgm:spPr/>
    </dgm:pt>
    <dgm:pt modelId="{F400E5E4-4B73-0C47-84A6-0D38A1928C96}" type="pres">
      <dgm:prSet presAssocID="{855675CB-AB59-F04E-8253-14377A0BE882}" presName="circleA" presStyleLbl="node1" presStyleIdx="2" presStyleCnt="16"/>
      <dgm:spPr/>
    </dgm:pt>
    <dgm:pt modelId="{0113A8F6-2C23-534D-BEAD-43F7B5603E26}" type="pres">
      <dgm:prSet presAssocID="{855675CB-AB59-F04E-8253-14377A0BE882}" presName="spaceA" presStyleCnt="0"/>
      <dgm:spPr/>
    </dgm:pt>
    <dgm:pt modelId="{1EBF5FCF-592A-0D44-9635-017F19EF0525}" type="pres">
      <dgm:prSet presAssocID="{03B868E4-8FE9-2749-87B6-326384A87644}" presName="space" presStyleCnt="0"/>
      <dgm:spPr/>
    </dgm:pt>
    <dgm:pt modelId="{497F82D7-27A5-DC49-A615-CF4F17134347}" type="pres">
      <dgm:prSet presAssocID="{19DD8A01-DAF4-6A4D-BD30-5A82E8FDE5DA}" presName="compositeB" presStyleCnt="0"/>
      <dgm:spPr/>
    </dgm:pt>
    <dgm:pt modelId="{3FE64BB5-4036-F345-9B1F-DAA9F9BB1579}" type="pres">
      <dgm:prSet presAssocID="{19DD8A01-DAF4-6A4D-BD30-5A82E8FDE5DA}" presName="textB" presStyleLbl="revTx" presStyleIdx="3" presStyleCnt="16">
        <dgm:presLayoutVars>
          <dgm:bulletEnabled val="1"/>
        </dgm:presLayoutVars>
      </dgm:prSet>
      <dgm:spPr/>
    </dgm:pt>
    <dgm:pt modelId="{E9A1A0DD-999C-D049-A7E3-EB223D380355}" type="pres">
      <dgm:prSet presAssocID="{19DD8A01-DAF4-6A4D-BD30-5A82E8FDE5DA}" presName="circleB" presStyleLbl="node1" presStyleIdx="3" presStyleCnt="16"/>
      <dgm:spPr/>
    </dgm:pt>
    <dgm:pt modelId="{9BCE1D44-BC0A-4144-901C-2480B8BD0636}" type="pres">
      <dgm:prSet presAssocID="{19DD8A01-DAF4-6A4D-BD30-5A82E8FDE5DA}" presName="spaceB" presStyleCnt="0"/>
      <dgm:spPr/>
    </dgm:pt>
    <dgm:pt modelId="{A9633655-A528-B541-868E-CB6BB92B3383}" type="pres">
      <dgm:prSet presAssocID="{3569FA1A-C8AD-7543-B603-2EBA79735EE9}" presName="space" presStyleCnt="0"/>
      <dgm:spPr/>
    </dgm:pt>
    <dgm:pt modelId="{86C76DC3-9DD6-2948-8FD2-7CEEFFB52572}" type="pres">
      <dgm:prSet presAssocID="{366A36DC-BFF5-0E4E-BD7A-BE0157B0FEB1}" presName="compositeA" presStyleCnt="0"/>
      <dgm:spPr/>
    </dgm:pt>
    <dgm:pt modelId="{28E5FD14-0FB5-CA44-A08E-3DC4DF393BC4}" type="pres">
      <dgm:prSet presAssocID="{366A36DC-BFF5-0E4E-BD7A-BE0157B0FEB1}" presName="textA" presStyleLbl="revTx" presStyleIdx="4" presStyleCnt="16">
        <dgm:presLayoutVars>
          <dgm:bulletEnabled val="1"/>
        </dgm:presLayoutVars>
      </dgm:prSet>
      <dgm:spPr/>
    </dgm:pt>
    <dgm:pt modelId="{B3EE226A-E995-B545-B603-645E9842A27E}" type="pres">
      <dgm:prSet presAssocID="{366A36DC-BFF5-0E4E-BD7A-BE0157B0FEB1}" presName="circleA" presStyleLbl="node1" presStyleIdx="4" presStyleCnt="16"/>
      <dgm:spPr/>
    </dgm:pt>
    <dgm:pt modelId="{939558B8-6FE7-0945-A890-173621F07F00}" type="pres">
      <dgm:prSet presAssocID="{366A36DC-BFF5-0E4E-BD7A-BE0157B0FEB1}" presName="spaceA" presStyleCnt="0"/>
      <dgm:spPr/>
    </dgm:pt>
    <dgm:pt modelId="{0FB45B7C-7DFE-4145-80CC-55572D4B5C79}" type="pres">
      <dgm:prSet presAssocID="{6013C928-E71A-FF44-9AC2-E029499F8776}" presName="space" presStyleCnt="0"/>
      <dgm:spPr/>
    </dgm:pt>
    <dgm:pt modelId="{8F90DA9C-1778-9340-866A-B962A3891369}" type="pres">
      <dgm:prSet presAssocID="{75B1CD42-FD68-6044-8D96-C7045B72776E}" presName="compositeB" presStyleCnt="0"/>
      <dgm:spPr/>
    </dgm:pt>
    <dgm:pt modelId="{340167EB-A3B5-4C48-BEFF-F46FFA65D2C0}" type="pres">
      <dgm:prSet presAssocID="{75B1CD42-FD68-6044-8D96-C7045B72776E}" presName="textB" presStyleLbl="revTx" presStyleIdx="5" presStyleCnt="16">
        <dgm:presLayoutVars>
          <dgm:bulletEnabled val="1"/>
        </dgm:presLayoutVars>
      </dgm:prSet>
      <dgm:spPr/>
    </dgm:pt>
    <dgm:pt modelId="{9DFFC75A-DBF0-994F-91F5-63181BBFF812}" type="pres">
      <dgm:prSet presAssocID="{75B1CD42-FD68-6044-8D96-C7045B72776E}" presName="circleB" presStyleLbl="node1" presStyleIdx="5" presStyleCnt="16"/>
      <dgm:spPr/>
    </dgm:pt>
    <dgm:pt modelId="{898709C4-C8C0-0F45-AA58-5E81A619AD73}" type="pres">
      <dgm:prSet presAssocID="{75B1CD42-FD68-6044-8D96-C7045B72776E}" presName="spaceB" presStyleCnt="0"/>
      <dgm:spPr/>
    </dgm:pt>
    <dgm:pt modelId="{A28D585E-3ACA-4441-8DE4-DEBCE233B415}" type="pres">
      <dgm:prSet presAssocID="{4C605264-ABCD-774D-B74B-02AB028FD058}" presName="space" presStyleCnt="0"/>
      <dgm:spPr/>
    </dgm:pt>
    <dgm:pt modelId="{C4B99C84-28B5-E149-8B4A-8E2927430720}" type="pres">
      <dgm:prSet presAssocID="{D12981ED-998D-0F46-A1A3-8919F34E97EB}" presName="compositeA" presStyleCnt="0"/>
      <dgm:spPr/>
    </dgm:pt>
    <dgm:pt modelId="{8F6378D9-20F5-CE41-9E05-3306EB898A87}" type="pres">
      <dgm:prSet presAssocID="{D12981ED-998D-0F46-A1A3-8919F34E97EB}" presName="textA" presStyleLbl="revTx" presStyleIdx="6" presStyleCnt="16">
        <dgm:presLayoutVars>
          <dgm:bulletEnabled val="1"/>
        </dgm:presLayoutVars>
      </dgm:prSet>
      <dgm:spPr/>
    </dgm:pt>
    <dgm:pt modelId="{D729B342-F7F2-D242-AB3C-23CB2D71F30D}" type="pres">
      <dgm:prSet presAssocID="{D12981ED-998D-0F46-A1A3-8919F34E97EB}" presName="circleA" presStyleLbl="node1" presStyleIdx="6" presStyleCnt="16"/>
      <dgm:spPr/>
    </dgm:pt>
    <dgm:pt modelId="{0D4049AE-6AA5-8640-B5D2-597533C3B868}" type="pres">
      <dgm:prSet presAssocID="{D12981ED-998D-0F46-A1A3-8919F34E97EB}" presName="spaceA" presStyleCnt="0"/>
      <dgm:spPr/>
    </dgm:pt>
    <dgm:pt modelId="{0FC05F3F-8BBC-DF4D-8095-2552EC6BA4D9}" type="pres">
      <dgm:prSet presAssocID="{2764CBBA-29FF-5A49-B251-FC6085F60C7D}" presName="space" presStyleCnt="0"/>
      <dgm:spPr/>
    </dgm:pt>
    <dgm:pt modelId="{978EF9CB-6437-2F4A-97F9-64D008ABE50C}" type="pres">
      <dgm:prSet presAssocID="{AA4A7CCE-8194-914C-9E62-839084BB5058}" presName="compositeB" presStyleCnt="0"/>
      <dgm:spPr/>
    </dgm:pt>
    <dgm:pt modelId="{DCC9171F-4285-884B-8CF6-2688CFC6EBBF}" type="pres">
      <dgm:prSet presAssocID="{AA4A7CCE-8194-914C-9E62-839084BB5058}" presName="textB" presStyleLbl="revTx" presStyleIdx="7" presStyleCnt="16">
        <dgm:presLayoutVars>
          <dgm:bulletEnabled val="1"/>
        </dgm:presLayoutVars>
      </dgm:prSet>
      <dgm:spPr/>
    </dgm:pt>
    <dgm:pt modelId="{20E04FDE-127A-6C49-B937-26190F754947}" type="pres">
      <dgm:prSet presAssocID="{AA4A7CCE-8194-914C-9E62-839084BB5058}" presName="circleB" presStyleLbl="node1" presStyleIdx="7" presStyleCnt="16"/>
      <dgm:spPr/>
    </dgm:pt>
    <dgm:pt modelId="{2A20989D-EEF8-0642-8A6A-301CEB0DED39}" type="pres">
      <dgm:prSet presAssocID="{AA4A7CCE-8194-914C-9E62-839084BB5058}" presName="spaceB" presStyleCnt="0"/>
      <dgm:spPr/>
    </dgm:pt>
    <dgm:pt modelId="{4BE1F8B2-010B-2B48-92D9-6447465EEE93}" type="pres">
      <dgm:prSet presAssocID="{344F684B-9B86-9D4E-8091-338F52004F58}" presName="space" presStyleCnt="0"/>
      <dgm:spPr/>
    </dgm:pt>
    <dgm:pt modelId="{46ADD529-BC89-D844-B337-452C2C25BED2}" type="pres">
      <dgm:prSet presAssocID="{D6FE3711-7656-7744-93BC-0FFF47604FE7}" presName="compositeA" presStyleCnt="0"/>
      <dgm:spPr/>
    </dgm:pt>
    <dgm:pt modelId="{C1916D78-70C2-9B45-8BC5-0B4BA41EACF4}" type="pres">
      <dgm:prSet presAssocID="{D6FE3711-7656-7744-93BC-0FFF47604FE7}" presName="textA" presStyleLbl="revTx" presStyleIdx="8" presStyleCnt="16">
        <dgm:presLayoutVars>
          <dgm:bulletEnabled val="1"/>
        </dgm:presLayoutVars>
      </dgm:prSet>
      <dgm:spPr/>
    </dgm:pt>
    <dgm:pt modelId="{F9CDC85E-CA4B-1E49-A9B6-652046FB24C5}" type="pres">
      <dgm:prSet presAssocID="{D6FE3711-7656-7744-93BC-0FFF47604FE7}" presName="circleA" presStyleLbl="node1" presStyleIdx="8" presStyleCnt="16"/>
      <dgm:spPr/>
    </dgm:pt>
    <dgm:pt modelId="{AEF071E4-54CB-E04E-BB1D-582ABFFBD349}" type="pres">
      <dgm:prSet presAssocID="{D6FE3711-7656-7744-93BC-0FFF47604FE7}" presName="spaceA" presStyleCnt="0"/>
      <dgm:spPr/>
    </dgm:pt>
    <dgm:pt modelId="{B2D3E51C-6584-0442-9832-FDBCC10AD494}" type="pres">
      <dgm:prSet presAssocID="{0D59104B-2735-354E-BD97-28AB23C8F4F0}" presName="space" presStyleCnt="0"/>
      <dgm:spPr/>
    </dgm:pt>
    <dgm:pt modelId="{A8B95CBC-7A92-D544-80CD-CA28EDCDD843}" type="pres">
      <dgm:prSet presAssocID="{EB5E74A4-8886-6447-A7F2-DDE55D227C49}" presName="compositeB" presStyleCnt="0"/>
      <dgm:spPr/>
    </dgm:pt>
    <dgm:pt modelId="{AA255305-6847-244F-800F-4B336E850138}" type="pres">
      <dgm:prSet presAssocID="{EB5E74A4-8886-6447-A7F2-DDE55D227C49}" presName="textB" presStyleLbl="revTx" presStyleIdx="9" presStyleCnt="16">
        <dgm:presLayoutVars>
          <dgm:bulletEnabled val="1"/>
        </dgm:presLayoutVars>
      </dgm:prSet>
      <dgm:spPr/>
    </dgm:pt>
    <dgm:pt modelId="{8DF2C5C8-0C72-CE4F-B915-FF1F263581FC}" type="pres">
      <dgm:prSet presAssocID="{EB5E74A4-8886-6447-A7F2-DDE55D227C49}" presName="circleB" presStyleLbl="node1" presStyleIdx="9" presStyleCnt="16"/>
      <dgm:spPr/>
    </dgm:pt>
    <dgm:pt modelId="{46E31B2E-82FB-FE4E-8F60-CBEA3A562990}" type="pres">
      <dgm:prSet presAssocID="{EB5E74A4-8886-6447-A7F2-DDE55D227C49}" presName="spaceB" presStyleCnt="0"/>
      <dgm:spPr/>
    </dgm:pt>
    <dgm:pt modelId="{A93F6A2D-B5CB-6B4C-BD0B-04F566D783B3}" type="pres">
      <dgm:prSet presAssocID="{4ACF70E9-3EF2-5445-AD32-199B897CE912}" presName="space" presStyleCnt="0"/>
      <dgm:spPr/>
    </dgm:pt>
    <dgm:pt modelId="{2389963D-5FE2-E748-BD97-D692455BF585}" type="pres">
      <dgm:prSet presAssocID="{895BBCF1-6768-204E-B5D2-3AB9D50420D4}" presName="compositeA" presStyleCnt="0"/>
      <dgm:spPr/>
    </dgm:pt>
    <dgm:pt modelId="{32ACD49D-AC31-4D4B-B412-F7AD4C61752C}" type="pres">
      <dgm:prSet presAssocID="{895BBCF1-6768-204E-B5D2-3AB9D50420D4}" presName="textA" presStyleLbl="revTx" presStyleIdx="10" presStyleCnt="16">
        <dgm:presLayoutVars>
          <dgm:bulletEnabled val="1"/>
        </dgm:presLayoutVars>
      </dgm:prSet>
      <dgm:spPr/>
    </dgm:pt>
    <dgm:pt modelId="{0D2F6A21-6355-FC41-ADE8-926E04EAF72E}" type="pres">
      <dgm:prSet presAssocID="{895BBCF1-6768-204E-B5D2-3AB9D50420D4}" presName="circleA" presStyleLbl="node1" presStyleIdx="10" presStyleCnt="16"/>
      <dgm:spPr/>
    </dgm:pt>
    <dgm:pt modelId="{935AC4CA-79F0-9A46-85A3-551550946516}" type="pres">
      <dgm:prSet presAssocID="{895BBCF1-6768-204E-B5D2-3AB9D50420D4}" presName="spaceA" presStyleCnt="0"/>
      <dgm:spPr/>
    </dgm:pt>
    <dgm:pt modelId="{977A30F4-A8FB-A44B-982E-F4253429EF4B}" type="pres">
      <dgm:prSet presAssocID="{8ED72E41-B7D6-9A4E-9D82-A80AE2F5F318}" presName="space" presStyleCnt="0"/>
      <dgm:spPr/>
    </dgm:pt>
    <dgm:pt modelId="{36FDC41E-F104-F647-AD2B-B78B70C2879C}" type="pres">
      <dgm:prSet presAssocID="{892EF6AB-17ED-A145-9BAE-6ABF69268363}" presName="compositeB" presStyleCnt="0"/>
      <dgm:spPr/>
    </dgm:pt>
    <dgm:pt modelId="{D8C0642C-D08F-4043-A4BC-DA07617A6037}" type="pres">
      <dgm:prSet presAssocID="{892EF6AB-17ED-A145-9BAE-6ABF69268363}" presName="textB" presStyleLbl="revTx" presStyleIdx="11" presStyleCnt="16">
        <dgm:presLayoutVars>
          <dgm:bulletEnabled val="1"/>
        </dgm:presLayoutVars>
      </dgm:prSet>
      <dgm:spPr/>
    </dgm:pt>
    <dgm:pt modelId="{497D2AB8-F617-CA48-809B-877C7D97FCD8}" type="pres">
      <dgm:prSet presAssocID="{892EF6AB-17ED-A145-9BAE-6ABF69268363}" presName="circleB" presStyleLbl="node1" presStyleIdx="11" presStyleCnt="16"/>
      <dgm:spPr/>
    </dgm:pt>
    <dgm:pt modelId="{48D1BB6E-9ADF-494B-A868-0B80CA874C58}" type="pres">
      <dgm:prSet presAssocID="{892EF6AB-17ED-A145-9BAE-6ABF69268363}" presName="spaceB" presStyleCnt="0"/>
      <dgm:spPr/>
    </dgm:pt>
    <dgm:pt modelId="{B849358C-64CF-EB4E-AC72-1BCCBAEA6E5F}" type="pres">
      <dgm:prSet presAssocID="{1F76A2A3-FAB8-CF41-A87D-09B68B2B9D6E}" presName="space" presStyleCnt="0"/>
      <dgm:spPr/>
    </dgm:pt>
    <dgm:pt modelId="{FFDC1968-3072-3549-937D-E6E8C6C61BF4}" type="pres">
      <dgm:prSet presAssocID="{8689C772-D73C-124A-BC81-1C3163739746}" presName="compositeA" presStyleCnt="0"/>
      <dgm:spPr/>
    </dgm:pt>
    <dgm:pt modelId="{EBD3CD9A-6289-FA43-B2EA-CB43B2207226}" type="pres">
      <dgm:prSet presAssocID="{8689C772-D73C-124A-BC81-1C3163739746}" presName="textA" presStyleLbl="revTx" presStyleIdx="12" presStyleCnt="16">
        <dgm:presLayoutVars>
          <dgm:bulletEnabled val="1"/>
        </dgm:presLayoutVars>
      </dgm:prSet>
      <dgm:spPr/>
    </dgm:pt>
    <dgm:pt modelId="{767A6345-4623-D948-9B13-A03686566153}" type="pres">
      <dgm:prSet presAssocID="{8689C772-D73C-124A-BC81-1C3163739746}" presName="circleA" presStyleLbl="node1" presStyleIdx="12" presStyleCnt="16"/>
      <dgm:spPr/>
    </dgm:pt>
    <dgm:pt modelId="{6DFFDC50-92A6-1241-AE6B-59A0F86555B5}" type="pres">
      <dgm:prSet presAssocID="{8689C772-D73C-124A-BC81-1C3163739746}" presName="spaceA" presStyleCnt="0"/>
      <dgm:spPr/>
    </dgm:pt>
    <dgm:pt modelId="{137A32E7-583A-A546-ACD6-172B64C9C77C}" type="pres">
      <dgm:prSet presAssocID="{C2F4F4B5-1B9C-4046-98FE-4DA1737C0F89}" presName="space" presStyleCnt="0"/>
      <dgm:spPr/>
    </dgm:pt>
    <dgm:pt modelId="{D34CF773-F4A6-2B48-ADE1-4304B38DA388}" type="pres">
      <dgm:prSet presAssocID="{59E15E1E-C532-F243-85F7-CFBD38217401}" presName="compositeB" presStyleCnt="0"/>
      <dgm:spPr/>
    </dgm:pt>
    <dgm:pt modelId="{20867D9A-94F8-5146-85CF-5186939F0EDF}" type="pres">
      <dgm:prSet presAssocID="{59E15E1E-C532-F243-85F7-CFBD38217401}" presName="textB" presStyleLbl="revTx" presStyleIdx="13" presStyleCnt="16">
        <dgm:presLayoutVars>
          <dgm:bulletEnabled val="1"/>
        </dgm:presLayoutVars>
      </dgm:prSet>
      <dgm:spPr/>
    </dgm:pt>
    <dgm:pt modelId="{588CD78E-F59C-BF46-82E7-20135E32E9DF}" type="pres">
      <dgm:prSet presAssocID="{59E15E1E-C532-F243-85F7-CFBD38217401}" presName="circleB" presStyleLbl="node1" presStyleIdx="13" presStyleCnt="16"/>
      <dgm:spPr/>
    </dgm:pt>
    <dgm:pt modelId="{1EF935B0-D9F3-6E4C-952E-FDD6095F0B5D}" type="pres">
      <dgm:prSet presAssocID="{59E15E1E-C532-F243-85F7-CFBD38217401}" presName="spaceB" presStyleCnt="0"/>
      <dgm:spPr/>
    </dgm:pt>
    <dgm:pt modelId="{AA701276-3924-C843-8520-C4FD733C78BC}" type="pres">
      <dgm:prSet presAssocID="{66041436-5732-D747-89C7-EB161FE3DC62}" presName="space" presStyleCnt="0"/>
      <dgm:spPr/>
    </dgm:pt>
    <dgm:pt modelId="{571D6980-4AC3-994F-91DC-7015165436E6}" type="pres">
      <dgm:prSet presAssocID="{E43B8FF6-080A-8440-BA7B-0B92F53A8E0B}" presName="compositeA" presStyleCnt="0"/>
      <dgm:spPr/>
    </dgm:pt>
    <dgm:pt modelId="{272C6DB8-2549-5248-A2C0-76F2115579F6}" type="pres">
      <dgm:prSet presAssocID="{E43B8FF6-080A-8440-BA7B-0B92F53A8E0B}" presName="textA" presStyleLbl="revTx" presStyleIdx="14" presStyleCnt="16">
        <dgm:presLayoutVars>
          <dgm:bulletEnabled val="1"/>
        </dgm:presLayoutVars>
      </dgm:prSet>
      <dgm:spPr/>
    </dgm:pt>
    <dgm:pt modelId="{1D3A83E1-0EDA-594A-ABD4-8CC6904FF482}" type="pres">
      <dgm:prSet presAssocID="{E43B8FF6-080A-8440-BA7B-0B92F53A8E0B}" presName="circleA" presStyleLbl="node1" presStyleIdx="14" presStyleCnt="16"/>
      <dgm:spPr/>
    </dgm:pt>
    <dgm:pt modelId="{EFF3C12D-09F7-DF44-84C0-7391A939F95D}" type="pres">
      <dgm:prSet presAssocID="{E43B8FF6-080A-8440-BA7B-0B92F53A8E0B}" presName="spaceA" presStyleCnt="0"/>
      <dgm:spPr/>
    </dgm:pt>
    <dgm:pt modelId="{41C2307C-DA69-E04B-A7C7-FF9F745E4EA4}" type="pres">
      <dgm:prSet presAssocID="{30F8409F-3E36-E64E-BBC5-D9838EDEE4A4}" presName="space" presStyleCnt="0"/>
      <dgm:spPr/>
    </dgm:pt>
    <dgm:pt modelId="{7D93547E-DB33-9049-88BC-4FC470CC3A71}" type="pres">
      <dgm:prSet presAssocID="{A0562861-6B7E-BD48-8115-5E6AEEAD8AA4}" presName="compositeB" presStyleCnt="0"/>
      <dgm:spPr/>
    </dgm:pt>
    <dgm:pt modelId="{D3742393-BDEA-1D45-BD74-E9328D850062}" type="pres">
      <dgm:prSet presAssocID="{A0562861-6B7E-BD48-8115-5E6AEEAD8AA4}" presName="textB" presStyleLbl="revTx" presStyleIdx="15" presStyleCnt="16">
        <dgm:presLayoutVars>
          <dgm:bulletEnabled val="1"/>
        </dgm:presLayoutVars>
      </dgm:prSet>
      <dgm:spPr/>
    </dgm:pt>
    <dgm:pt modelId="{6F0FEEAE-807C-1942-8B3B-F2F08DA7287A}" type="pres">
      <dgm:prSet presAssocID="{A0562861-6B7E-BD48-8115-5E6AEEAD8AA4}" presName="circleB" presStyleLbl="node1" presStyleIdx="15" presStyleCnt="16"/>
      <dgm:spPr/>
    </dgm:pt>
    <dgm:pt modelId="{989AA5CC-FA1D-564D-975E-E23C7CAA6434}" type="pres">
      <dgm:prSet presAssocID="{A0562861-6B7E-BD48-8115-5E6AEEAD8AA4}" presName="spaceB" presStyleCnt="0"/>
      <dgm:spPr/>
    </dgm:pt>
  </dgm:ptLst>
  <dgm:cxnLst>
    <dgm:cxn modelId="{393CFC00-5521-A648-8A6A-D49B563C298B}" type="presOf" srcId="{D6FE3711-7656-7744-93BC-0FFF47604FE7}" destId="{C1916D78-70C2-9B45-8BC5-0B4BA41EACF4}" srcOrd="0" destOrd="0" presId="urn:microsoft.com/office/officeart/2005/8/layout/hProcess11"/>
    <dgm:cxn modelId="{AD92B002-4D59-CC47-9036-A7F55FBE9635}" type="presOf" srcId="{ED6E31EF-0D5E-4244-AC4C-BE99E5E9D61D}" destId="{7B493535-47A5-0A48-B4FC-DA731AA85653}" srcOrd="0" destOrd="0" presId="urn:microsoft.com/office/officeart/2005/8/layout/hProcess11"/>
    <dgm:cxn modelId="{77149209-5AD9-FD48-9BF3-1EE119F9CA21}" type="presOf" srcId="{855675CB-AB59-F04E-8253-14377A0BE882}" destId="{064113A4-31CB-0C4A-BEA5-9C13F62214DA}" srcOrd="0" destOrd="0" presId="urn:microsoft.com/office/officeart/2005/8/layout/hProcess11"/>
    <dgm:cxn modelId="{7C011C12-6D95-8F43-84C0-BEA258949049}" srcId="{ED6E31EF-0D5E-4244-AC4C-BE99E5E9D61D}" destId="{8689C772-D73C-124A-BC81-1C3163739746}" srcOrd="12" destOrd="0" parTransId="{BFF59DEA-420A-D448-86F9-9861C3FFF79A}" sibTransId="{C2F4F4B5-1B9C-4046-98FE-4DA1737C0F89}"/>
    <dgm:cxn modelId="{114A301D-8DB9-F842-A75F-7F19119E0DF0}" type="presOf" srcId="{895BBCF1-6768-204E-B5D2-3AB9D50420D4}" destId="{32ACD49D-AC31-4D4B-B412-F7AD4C61752C}" srcOrd="0" destOrd="0" presId="urn:microsoft.com/office/officeart/2005/8/layout/hProcess11"/>
    <dgm:cxn modelId="{D3EC102C-EEFB-8848-9647-7E953D581A04}" type="presOf" srcId="{A93BBB9B-F5CE-4848-B171-F8179EA87D7B}" destId="{0B0BA2B9-FF83-864E-AD80-ACC96442F488}" srcOrd="0" destOrd="0" presId="urn:microsoft.com/office/officeart/2005/8/layout/hProcess11"/>
    <dgm:cxn modelId="{E39F6361-51B9-B847-BD4F-4F0308325EC0}" type="presOf" srcId="{EB5E74A4-8886-6447-A7F2-DDE55D227C49}" destId="{AA255305-6847-244F-800F-4B336E850138}" srcOrd="0" destOrd="0" presId="urn:microsoft.com/office/officeart/2005/8/layout/hProcess11"/>
    <dgm:cxn modelId="{C865676C-B32E-F446-85FB-6D6AD9E5E959}" srcId="{ED6E31EF-0D5E-4244-AC4C-BE99E5E9D61D}" destId="{A0562861-6B7E-BD48-8115-5E6AEEAD8AA4}" srcOrd="15" destOrd="0" parTransId="{10A8F348-FD52-834D-B502-29F0B2DAFA9F}" sibTransId="{6A61D50A-5A79-0F4C-8C95-71AA876A5E9A}"/>
    <dgm:cxn modelId="{962C546F-9EB5-8F43-BF8D-DD9B1E31BF94}" type="presOf" srcId="{59E15E1E-C532-F243-85F7-CFBD38217401}" destId="{20867D9A-94F8-5146-85CF-5186939F0EDF}" srcOrd="0" destOrd="0" presId="urn:microsoft.com/office/officeart/2005/8/layout/hProcess11"/>
    <dgm:cxn modelId="{CADB0552-4A77-AF46-A133-9308C7BF7BC7}" srcId="{ED6E31EF-0D5E-4244-AC4C-BE99E5E9D61D}" destId="{9A2DAA6F-D025-304A-B233-B5166B6216D1}" srcOrd="0" destOrd="0" parTransId="{2BB1FD0B-EE1B-CD46-9F41-4C95FC084665}" sibTransId="{6D0E2BFE-849A-3543-9F80-095091B35583}"/>
    <dgm:cxn modelId="{2A5A4673-D1DF-214D-84ED-03A84C076491}" srcId="{ED6E31EF-0D5E-4244-AC4C-BE99E5E9D61D}" destId="{366A36DC-BFF5-0E4E-BD7A-BE0157B0FEB1}" srcOrd="4" destOrd="0" parTransId="{19A0C6BE-9D0C-C046-A1E6-91272D4F2C6B}" sibTransId="{6013C928-E71A-FF44-9AC2-E029499F8776}"/>
    <dgm:cxn modelId="{1E1AE675-ED4F-7B48-8A7F-24E2C9FFBC61}" type="presOf" srcId="{9A2DAA6F-D025-304A-B233-B5166B6216D1}" destId="{46C5E019-7918-C841-A205-7BF176A539DF}" srcOrd="0" destOrd="0" presId="urn:microsoft.com/office/officeart/2005/8/layout/hProcess11"/>
    <dgm:cxn modelId="{180DFC57-4DD0-9744-AB81-C572363041CD}" srcId="{ED6E31EF-0D5E-4244-AC4C-BE99E5E9D61D}" destId="{892EF6AB-17ED-A145-9BAE-6ABF69268363}" srcOrd="11" destOrd="0" parTransId="{6D0D8D52-5661-C746-9477-F53016725AA4}" sibTransId="{1F76A2A3-FAB8-CF41-A87D-09B68B2B9D6E}"/>
    <dgm:cxn modelId="{FA45CE7E-1203-BA4E-A79C-D3289E5503DC}" type="presOf" srcId="{8689C772-D73C-124A-BC81-1C3163739746}" destId="{EBD3CD9A-6289-FA43-B2EA-CB43B2207226}" srcOrd="0" destOrd="0" presId="urn:microsoft.com/office/officeart/2005/8/layout/hProcess11"/>
    <dgm:cxn modelId="{A03AD680-3522-4446-948B-D10398E65A46}" srcId="{ED6E31EF-0D5E-4244-AC4C-BE99E5E9D61D}" destId="{855675CB-AB59-F04E-8253-14377A0BE882}" srcOrd="2" destOrd="0" parTransId="{0BA11537-07F4-3747-B905-D5083D85F967}" sibTransId="{03B868E4-8FE9-2749-87B6-326384A87644}"/>
    <dgm:cxn modelId="{8BA26E87-45DE-304A-94E5-19AB3F8C93B2}" srcId="{ED6E31EF-0D5E-4244-AC4C-BE99E5E9D61D}" destId="{A93BBB9B-F5CE-4848-B171-F8179EA87D7B}" srcOrd="1" destOrd="0" parTransId="{4C37884B-3C2F-9E40-BC69-BB896DEF468E}" sibTransId="{B96E73E3-075B-7848-8500-1F211D16448A}"/>
    <dgm:cxn modelId="{5F40B798-CFF2-4243-B24E-712D9E6F6483}" type="presOf" srcId="{892EF6AB-17ED-A145-9BAE-6ABF69268363}" destId="{D8C0642C-D08F-4043-A4BC-DA07617A6037}" srcOrd="0" destOrd="0" presId="urn:microsoft.com/office/officeart/2005/8/layout/hProcess11"/>
    <dgm:cxn modelId="{1E12C09E-2EE7-2549-B0D9-34FA6BDB38DC}" type="presOf" srcId="{E43B8FF6-080A-8440-BA7B-0B92F53A8E0B}" destId="{272C6DB8-2549-5248-A2C0-76F2115579F6}" srcOrd="0" destOrd="0" presId="urn:microsoft.com/office/officeart/2005/8/layout/hProcess11"/>
    <dgm:cxn modelId="{BABBE2A7-F22A-2A42-A77F-4361A0334283}" srcId="{ED6E31EF-0D5E-4244-AC4C-BE99E5E9D61D}" destId="{19DD8A01-DAF4-6A4D-BD30-5A82E8FDE5DA}" srcOrd="3" destOrd="0" parTransId="{4026179D-F80D-E04A-9A99-F386315692C4}" sibTransId="{3569FA1A-C8AD-7543-B603-2EBA79735EE9}"/>
    <dgm:cxn modelId="{477F47AE-7CAE-2049-9F38-6D79656F45A8}" type="presOf" srcId="{AA4A7CCE-8194-914C-9E62-839084BB5058}" destId="{DCC9171F-4285-884B-8CF6-2688CFC6EBBF}" srcOrd="0" destOrd="0" presId="urn:microsoft.com/office/officeart/2005/8/layout/hProcess11"/>
    <dgm:cxn modelId="{9EE04BB4-B929-664A-9EC0-4539AFEF946F}" type="presOf" srcId="{A0562861-6B7E-BD48-8115-5E6AEEAD8AA4}" destId="{D3742393-BDEA-1D45-BD74-E9328D850062}" srcOrd="0" destOrd="0" presId="urn:microsoft.com/office/officeart/2005/8/layout/hProcess11"/>
    <dgm:cxn modelId="{A857F3B7-B76B-974A-99D6-2E2327AD0CB2}" srcId="{ED6E31EF-0D5E-4244-AC4C-BE99E5E9D61D}" destId="{59E15E1E-C532-F243-85F7-CFBD38217401}" srcOrd="13" destOrd="0" parTransId="{BD35CFD5-DC1B-E44D-B343-1B67F9817E7F}" sibTransId="{66041436-5732-D747-89C7-EB161FE3DC62}"/>
    <dgm:cxn modelId="{0A6E59B8-1FF8-914F-92E9-5AA603E93067}" srcId="{ED6E31EF-0D5E-4244-AC4C-BE99E5E9D61D}" destId="{75B1CD42-FD68-6044-8D96-C7045B72776E}" srcOrd="5" destOrd="0" parTransId="{EB11B82F-46B6-EC4B-85C4-741C080C1C8E}" sibTransId="{4C605264-ABCD-774D-B74B-02AB028FD058}"/>
    <dgm:cxn modelId="{1B90DCC3-B8AB-1E45-BE41-83A27A69646F}" type="presOf" srcId="{366A36DC-BFF5-0E4E-BD7A-BE0157B0FEB1}" destId="{28E5FD14-0FB5-CA44-A08E-3DC4DF393BC4}" srcOrd="0" destOrd="0" presId="urn:microsoft.com/office/officeart/2005/8/layout/hProcess11"/>
    <dgm:cxn modelId="{883520CA-9F68-DB41-82B9-6D6647BF7458}" srcId="{ED6E31EF-0D5E-4244-AC4C-BE99E5E9D61D}" destId="{E43B8FF6-080A-8440-BA7B-0B92F53A8E0B}" srcOrd="14" destOrd="0" parTransId="{75D43125-A94B-E349-B26E-7229518E9687}" sibTransId="{30F8409F-3E36-E64E-BBC5-D9838EDEE4A4}"/>
    <dgm:cxn modelId="{A00589CE-2715-7848-965D-7676A3F3CB49}" srcId="{ED6E31EF-0D5E-4244-AC4C-BE99E5E9D61D}" destId="{D12981ED-998D-0F46-A1A3-8919F34E97EB}" srcOrd="6" destOrd="0" parTransId="{8BC25AEE-9596-A145-AF8F-60CFF03668E1}" sibTransId="{2764CBBA-29FF-5A49-B251-FC6085F60C7D}"/>
    <dgm:cxn modelId="{66FE73CF-497B-3948-BF43-B6B7D6BBE9A3}" srcId="{ED6E31EF-0D5E-4244-AC4C-BE99E5E9D61D}" destId="{895BBCF1-6768-204E-B5D2-3AB9D50420D4}" srcOrd="10" destOrd="0" parTransId="{A9EF27F9-8E03-284E-AD5F-4E8D6598F9D2}" sibTransId="{8ED72E41-B7D6-9A4E-9D82-A80AE2F5F318}"/>
    <dgm:cxn modelId="{428DD0D5-37BA-E54E-9BE0-D9C47F12AC94}" type="presOf" srcId="{75B1CD42-FD68-6044-8D96-C7045B72776E}" destId="{340167EB-A3B5-4C48-BEFF-F46FFA65D2C0}" srcOrd="0" destOrd="0" presId="urn:microsoft.com/office/officeart/2005/8/layout/hProcess11"/>
    <dgm:cxn modelId="{F670A9E9-1978-B147-8E48-7891FB750986}" srcId="{ED6E31EF-0D5E-4244-AC4C-BE99E5E9D61D}" destId="{EB5E74A4-8886-6447-A7F2-DDE55D227C49}" srcOrd="9" destOrd="0" parTransId="{B028AA86-D37F-A241-814B-43035D85FE2D}" sibTransId="{4ACF70E9-3EF2-5445-AD32-199B897CE912}"/>
    <dgm:cxn modelId="{E5AD91EC-6DBB-D146-998C-20D2B5175B68}" type="presOf" srcId="{D12981ED-998D-0F46-A1A3-8919F34E97EB}" destId="{8F6378D9-20F5-CE41-9E05-3306EB898A87}" srcOrd="0" destOrd="0" presId="urn:microsoft.com/office/officeart/2005/8/layout/hProcess11"/>
    <dgm:cxn modelId="{9D3EC7EE-D43A-884C-8C56-25711A460D36}" type="presOf" srcId="{19DD8A01-DAF4-6A4D-BD30-5A82E8FDE5DA}" destId="{3FE64BB5-4036-F345-9B1F-DAA9F9BB1579}" srcOrd="0" destOrd="0" presId="urn:microsoft.com/office/officeart/2005/8/layout/hProcess11"/>
    <dgm:cxn modelId="{F5BB32EF-7490-B24E-8095-F5505CD580A1}" srcId="{ED6E31EF-0D5E-4244-AC4C-BE99E5E9D61D}" destId="{D6FE3711-7656-7744-93BC-0FFF47604FE7}" srcOrd="8" destOrd="0" parTransId="{D0098CB8-F824-934F-BCBC-8F5BDEB25341}" sibTransId="{0D59104B-2735-354E-BD97-28AB23C8F4F0}"/>
    <dgm:cxn modelId="{AF5ECAFA-BC7A-A349-B045-AD3ADDF1D54A}" srcId="{ED6E31EF-0D5E-4244-AC4C-BE99E5E9D61D}" destId="{AA4A7CCE-8194-914C-9E62-839084BB5058}" srcOrd="7" destOrd="0" parTransId="{E22B8D04-75BA-D344-8CD0-6725ADAE4A6B}" sibTransId="{344F684B-9B86-9D4E-8091-338F52004F58}"/>
    <dgm:cxn modelId="{ED10D361-EEFC-8D42-8AB4-FD98666CB21C}" type="presParOf" srcId="{7B493535-47A5-0A48-B4FC-DA731AA85653}" destId="{F20CAE97-DF14-F74D-8E41-1D28B70833D9}" srcOrd="0" destOrd="0" presId="urn:microsoft.com/office/officeart/2005/8/layout/hProcess11"/>
    <dgm:cxn modelId="{CEDFF8E7-DAF7-CB41-B80A-4706DAE2F57F}" type="presParOf" srcId="{7B493535-47A5-0A48-B4FC-DA731AA85653}" destId="{2721046E-34AD-6B45-BFC8-A7CA45208510}" srcOrd="1" destOrd="0" presId="urn:microsoft.com/office/officeart/2005/8/layout/hProcess11"/>
    <dgm:cxn modelId="{ECC16ECE-B735-9F4C-A0B1-4BC6EA65106C}" type="presParOf" srcId="{2721046E-34AD-6B45-BFC8-A7CA45208510}" destId="{D7C9F66A-B1AE-C842-9897-54C64AD8A2AA}" srcOrd="0" destOrd="0" presId="urn:microsoft.com/office/officeart/2005/8/layout/hProcess11"/>
    <dgm:cxn modelId="{D8ED69F2-5727-5E45-BE3F-1AE50FC0EC72}" type="presParOf" srcId="{D7C9F66A-B1AE-C842-9897-54C64AD8A2AA}" destId="{46C5E019-7918-C841-A205-7BF176A539DF}" srcOrd="0" destOrd="0" presId="urn:microsoft.com/office/officeart/2005/8/layout/hProcess11"/>
    <dgm:cxn modelId="{2A480B82-BDE0-DE41-9F3F-C68C59A66BBB}" type="presParOf" srcId="{D7C9F66A-B1AE-C842-9897-54C64AD8A2AA}" destId="{C5790328-E1DA-F844-A392-3EFCD835593F}" srcOrd="1" destOrd="0" presId="urn:microsoft.com/office/officeart/2005/8/layout/hProcess11"/>
    <dgm:cxn modelId="{2E719F09-7241-0E4F-A911-526FC99EB0B9}" type="presParOf" srcId="{D7C9F66A-B1AE-C842-9897-54C64AD8A2AA}" destId="{101C5E8C-492B-884C-9459-3085346F65B3}" srcOrd="2" destOrd="0" presId="urn:microsoft.com/office/officeart/2005/8/layout/hProcess11"/>
    <dgm:cxn modelId="{D9BF8DDB-E7C5-FC40-832E-1E72A2063EB4}" type="presParOf" srcId="{2721046E-34AD-6B45-BFC8-A7CA45208510}" destId="{B19A28FB-4A1B-C24B-A27F-9AAEDF726A61}" srcOrd="1" destOrd="0" presId="urn:microsoft.com/office/officeart/2005/8/layout/hProcess11"/>
    <dgm:cxn modelId="{CD4778B1-131D-4249-A29C-D600A9379BBC}" type="presParOf" srcId="{2721046E-34AD-6B45-BFC8-A7CA45208510}" destId="{2A9033AB-F967-C149-BAAD-20E707CC133B}" srcOrd="2" destOrd="0" presId="urn:microsoft.com/office/officeart/2005/8/layout/hProcess11"/>
    <dgm:cxn modelId="{8CE7C288-0FD8-0745-B718-76D58BD5D842}" type="presParOf" srcId="{2A9033AB-F967-C149-BAAD-20E707CC133B}" destId="{0B0BA2B9-FF83-864E-AD80-ACC96442F488}" srcOrd="0" destOrd="0" presId="urn:microsoft.com/office/officeart/2005/8/layout/hProcess11"/>
    <dgm:cxn modelId="{2020F125-76CD-4941-9D9A-57293690F651}" type="presParOf" srcId="{2A9033AB-F967-C149-BAAD-20E707CC133B}" destId="{35537C51-2274-004A-A53F-ACD7BF22CF20}" srcOrd="1" destOrd="0" presId="urn:microsoft.com/office/officeart/2005/8/layout/hProcess11"/>
    <dgm:cxn modelId="{B3DA5580-9DF5-0D44-A832-E0E9A886EE30}" type="presParOf" srcId="{2A9033AB-F967-C149-BAAD-20E707CC133B}" destId="{C3C73CC3-87F3-AD4E-AEF6-3A76624C2C27}" srcOrd="2" destOrd="0" presId="urn:microsoft.com/office/officeart/2005/8/layout/hProcess11"/>
    <dgm:cxn modelId="{A53A1D06-FF1A-514A-9C29-98B8C94CE92E}" type="presParOf" srcId="{2721046E-34AD-6B45-BFC8-A7CA45208510}" destId="{80710C5A-9C46-994E-A0AF-005FD38C5EDA}" srcOrd="3" destOrd="0" presId="urn:microsoft.com/office/officeart/2005/8/layout/hProcess11"/>
    <dgm:cxn modelId="{E1C4781C-5087-C747-A95A-CC8A220B7ADA}" type="presParOf" srcId="{2721046E-34AD-6B45-BFC8-A7CA45208510}" destId="{3A963C3A-C577-3D40-ADD5-9F88B8CF415A}" srcOrd="4" destOrd="0" presId="urn:microsoft.com/office/officeart/2005/8/layout/hProcess11"/>
    <dgm:cxn modelId="{420C291D-D8BC-6B4C-9D46-468E3EECAD44}" type="presParOf" srcId="{3A963C3A-C577-3D40-ADD5-9F88B8CF415A}" destId="{064113A4-31CB-0C4A-BEA5-9C13F62214DA}" srcOrd="0" destOrd="0" presId="urn:microsoft.com/office/officeart/2005/8/layout/hProcess11"/>
    <dgm:cxn modelId="{C4874D44-2631-F043-8865-25A7B2B04AEC}" type="presParOf" srcId="{3A963C3A-C577-3D40-ADD5-9F88B8CF415A}" destId="{F400E5E4-4B73-0C47-84A6-0D38A1928C96}" srcOrd="1" destOrd="0" presId="urn:microsoft.com/office/officeart/2005/8/layout/hProcess11"/>
    <dgm:cxn modelId="{010669F8-C7C0-FA44-A07F-32FC06733D5F}" type="presParOf" srcId="{3A963C3A-C577-3D40-ADD5-9F88B8CF415A}" destId="{0113A8F6-2C23-534D-BEAD-43F7B5603E26}" srcOrd="2" destOrd="0" presId="urn:microsoft.com/office/officeart/2005/8/layout/hProcess11"/>
    <dgm:cxn modelId="{94BE10AF-F2B1-0A48-A75B-933110CAC57C}" type="presParOf" srcId="{2721046E-34AD-6B45-BFC8-A7CA45208510}" destId="{1EBF5FCF-592A-0D44-9635-017F19EF0525}" srcOrd="5" destOrd="0" presId="urn:microsoft.com/office/officeart/2005/8/layout/hProcess11"/>
    <dgm:cxn modelId="{C4037C9F-2E5C-DF47-9DEB-088DEDB508D0}" type="presParOf" srcId="{2721046E-34AD-6B45-BFC8-A7CA45208510}" destId="{497F82D7-27A5-DC49-A615-CF4F17134347}" srcOrd="6" destOrd="0" presId="urn:microsoft.com/office/officeart/2005/8/layout/hProcess11"/>
    <dgm:cxn modelId="{E05A3B5B-1026-1742-9BAB-24D9D2957EC6}" type="presParOf" srcId="{497F82D7-27A5-DC49-A615-CF4F17134347}" destId="{3FE64BB5-4036-F345-9B1F-DAA9F9BB1579}" srcOrd="0" destOrd="0" presId="urn:microsoft.com/office/officeart/2005/8/layout/hProcess11"/>
    <dgm:cxn modelId="{03DCE705-3370-9041-9DAA-36535526F7C1}" type="presParOf" srcId="{497F82D7-27A5-DC49-A615-CF4F17134347}" destId="{E9A1A0DD-999C-D049-A7E3-EB223D380355}" srcOrd="1" destOrd="0" presId="urn:microsoft.com/office/officeart/2005/8/layout/hProcess11"/>
    <dgm:cxn modelId="{45897F7E-590A-E64E-BDC5-95434CFBE2EA}" type="presParOf" srcId="{497F82D7-27A5-DC49-A615-CF4F17134347}" destId="{9BCE1D44-BC0A-4144-901C-2480B8BD0636}" srcOrd="2" destOrd="0" presId="urn:microsoft.com/office/officeart/2005/8/layout/hProcess11"/>
    <dgm:cxn modelId="{5ACE92D6-A0DD-A641-9428-2D3CB09D553E}" type="presParOf" srcId="{2721046E-34AD-6B45-BFC8-A7CA45208510}" destId="{A9633655-A528-B541-868E-CB6BB92B3383}" srcOrd="7" destOrd="0" presId="urn:microsoft.com/office/officeart/2005/8/layout/hProcess11"/>
    <dgm:cxn modelId="{AD7E70DF-68EF-6343-8A4D-2ED7F36CA25D}" type="presParOf" srcId="{2721046E-34AD-6B45-BFC8-A7CA45208510}" destId="{86C76DC3-9DD6-2948-8FD2-7CEEFFB52572}" srcOrd="8" destOrd="0" presId="urn:microsoft.com/office/officeart/2005/8/layout/hProcess11"/>
    <dgm:cxn modelId="{C2E056FE-A481-F044-93E3-298D51EAC5A5}" type="presParOf" srcId="{86C76DC3-9DD6-2948-8FD2-7CEEFFB52572}" destId="{28E5FD14-0FB5-CA44-A08E-3DC4DF393BC4}" srcOrd="0" destOrd="0" presId="urn:microsoft.com/office/officeart/2005/8/layout/hProcess11"/>
    <dgm:cxn modelId="{6D24C8D3-7A29-274E-85F7-9402E508CF3F}" type="presParOf" srcId="{86C76DC3-9DD6-2948-8FD2-7CEEFFB52572}" destId="{B3EE226A-E995-B545-B603-645E9842A27E}" srcOrd="1" destOrd="0" presId="urn:microsoft.com/office/officeart/2005/8/layout/hProcess11"/>
    <dgm:cxn modelId="{9A5710F9-B357-2540-AB42-973CAD1310AC}" type="presParOf" srcId="{86C76DC3-9DD6-2948-8FD2-7CEEFFB52572}" destId="{939558B8-6FE7-0945-A890-173621F07F00}" srcOrd="2" destOrd="0" presId="urn:microsoft.com/office/officeart/2005/8/layout/hProcess11"/>
    <dgm:cxn modelId="{C49C49E7-2ED5-1846-B7E7-CE4C3D5EF68B}" type="presParOf" srcId="{2721046E-34AD-6B45-BFC8-A7CA45208510}" destId="{0FB45B7C-7DFE-4145-80CC-55572D4B5C79}" srcOrd="9" destOrd="0" presId="urn:microsoft.com/office/officeart/2005/8/layout/hProcess11"/>
    <dgm:cxn modelId="{1B8DD8B1-4EF5-FB48-9697-7D18B1D68AD5}" type="presParOf" srcId="{2721046E-34AD-6B45-BFC8-A7CA45208510}" destId="{8F90DA9C-1778-9340-866A-B962A3891369}" srcOrd="10" destOrd="0" presId="urn:microsoft.com/office/officeart/2005/8/layout/hProcess11"/>
    <dgm:cxn modelId="{7E95AB5B-EACD-D444-9A9C-4E193CB888F2}" type="presParOf" srcId="{8F90DA9C-1778-9340-866A-B962A3891369}" destId="{340167EB-A3B5-4C48-BEFF-F46FFA65D2C0}" srcOrd="0" destOrd="0" presId="urn:microsoft.com/office/officeart/2005/8/layout/hProcess11"/>
    <dgm:cxn modelId="{AC4CCB52-D159-EF48-A5B6-149A11E76A7D}" type="presParOf" srcId="{8F90DA9C-1778-9340-866A-B962A3891369}" destId="{9DFFC75A-DBF0-994F-91F5-63181BBFF812}" srcOrd="1" destOrd="0" presId="urn:microsoft.com/office/officeart/2005/8/layout/hProcess11"/>
    <dgm:cxn modelId="{A3F51AC8-E805-1C4B-B06B-9A4311925A0B}" type="presParOf" srcId="{8F90DA9C-1778-9340-866A-B962A3891369}" destId="{898709C4-C8C0-0F45-AA58-5E81A619AD73}" srcOrd="2" destOrd="0" presId="urn:microsoft.com/office/officeart/2005/8/layout/hProcess11"/>
    <dgm:cxn modelId="{98E81D59-A5B4-814C-8584-AEC1705EE646}" type="presParOf" srcId="{2721046E-34AD-6B45-BFC8-A7CA45208510}" destId="{A28D585E-3ACA-4441-8DE4-DEBCE233B415}" srcOrd="11" destOrd="0" presId="urn:microsoft.com/office/officeart/2005/8/layout/hProcess11"/>
    <dgm:cxn modelId="{9323958F-2131-7C45-811E-5C10AE83A334}" type="presParOf" srcId="{2721046E-34AD-6B45-BFC8-A7CA45208510}" destId="{C4B99C84-28B5-E149-8B4A-8E2927430720}" srcOrd="12" destOrd="0" presId="urn:microsoft.com/office/officeart/2005/8/layout/hProcess11"/>
    <dgm:cxn modelId="{206CCDF8-D01F-B243-A19B-71A4BEA822D0}" type="presParOf" srcId="{C4B99C84-28B5-E149-8B4A-8E2927430720}" destId="{8F6378D9-20F5-CE41-9E05-3306EB898A87}" srcOrd="0" destOrd="0" presId="urn:microsoft.com/office/officeart/2005/8/layout/hProcess11"/>
    <dgm:cxn modelId="{53BD2E49-8DE6-2941-AC26-C4FE7A897E75}" type="presParOf" srcId="{C4B99C84-28B5-E149-8B4A-8E2927430720}" destId="{D729B342-F7F2-D242-AB3C-23CB2D71F30D}" srcOrd="1" destOrd="0" presId="urn:microsoft.com/office/officeart/2005/8/layout/hProcess11"/>
    <dgm:cxn modelId="{A3A1636D-A370-5743-8C33-060817707DAF}" type="presParOf" srcId="{C4B99C84-28B5-E149-8B4A-8E2927430720}" destId="{0D4049AE-6AA5-8640-B5D2-597533C3B868}" srcOrd="2" destOrd="0" presId="urn:microsoft.com/office/officeart/2005/8/layout/hProcess11"/>
    <dgm:cxn modelId="{2A6377E7-1FFF-814A-AE6A-B019B44FA80E}" type="presParOf" srcId="{2721046E-34AD-6B45-BFC8-A7CA45208510}" destId="{0FC05F3F-8BBC-DF4D-8095-2552EC6BA4D9}" srcOrd="13" destOrd="0" presId="urn:microsoft.com/office/officeart/2005/8/layout/hProcess11"/>
    <dgm:cxn modelId="{E2695D78-6EF5-D941-8EBA-ACE05163C3D8}" type="presParOf" srcId="{2721046E-34AD-6B45-BFC8-A7CA45208510}" destId="{978EF9CB-6437-2F4A-97F9-64D008ABE50C}" srcOrd="14" destOrd="0" presId="urn:microsoft.com/office/officeart/2005/8/layout/hProcess11"/>
    <dgm:cxn modelId="{8CC7E1EA-9D40-D84F-B2BE-653FF25D83C9}" type="presParOf" srcId="{978EF9CB-6437-2F4A-97F9-64D008ABE50C}" destId="{DCC9171F-4285-884B-8CF6-2688CFC6EBBF}" srcOrd="0" destOrd="0" presId="urn:microsoft.com/office/officeart/2005/8/layout/hProcess11"/>
    <dgm:cxn modelId="{4C5157D8-59F5-8446-BB64-15495B2577E9}" type="presParOf" srcId="{978EF9CB-6437-2F4A-97F9-64D008ABE50C}" destId="{20E04FDE-127A-6C49-B937-26190F754947}" srcOrd="1" destOrd="0" presId="urn:microsoft.com/office/officeart/2005/8/layout/hProcess11"/>
    <dgm:cxn modelId="{0DD17103-1CBE-BC4A-BAF6-DD083A8F6990}" type="presParOf" srcId="{978EF9CB-6437-2F4A-97F9-64D008ABE50C}" destId="{2A20989D-EEF8-0642-8A6A-301CEB0DED39}" srcOrd="2" destOrd="0" presId="urn:microsoft.com/office/officeart/2005/8/layout/hProcess11"/>
    <dgm:cxn modelId="{11D02903-9942-4F44-8845-1EB053B562AB}" type="presParOf" srcId="{2721046E-34AD-6B45-BFC8-A7CA45208510}" destId="{4BE1F8B2-010B-2B48-92D9-6447465EEE93}" srcOrd="15" destOrd="0" presId="urn:microsoft.com/office/officeart/2005/8/layout/hProcess11"/>
    <dgm:cxn modelId="{42D17A41-B86D-264D-AA7B-7F26A89541A7}" type="presParOf" srcId="{2721046E-34AD-6B45-BFC8-A7CA45208510}" destId="{46ADD529-BC89-D844-B337-452C2C25BED2}" srcOrd="16" destOrd="0" presId="urn:microsoft.com/office/officeart/2005/8/layout/hProcess11"/>
    <dgm:cxn modelId="{45133D0E-8CD1-7B4D-A7FB-D01EDB18FC20}" type="presParOf" srcId="{46ADD529-BC89-D844-B337-452C2C25BED2}" destId="{C1916D78-70C2-9B45-8BC5-0B4BA41EACF4}" srcOrd="0" destOrd="0" presId="urn:microsoft.com/office/officeart/2005/8/layout/hProcess11"/>
    <dgm:cxn modelId="{959F358A-4E53-4749-9C95-58FD9D2E0F8A}" type="presParOf" srcId="{46ADD529-BC89-D844-B337-452C2C25BED2}" destId="{F9CDC85E-CA4B-1E49-A9B6-652046FB24C5}" srcOrd="1" destOrd="0" presId="urn:microsoft.com/office/officeart/2005/8/layout/hProcess11"/>
    <dgm:cxn modelId="{CE22D575-A11C-124B-B858-4904061A28FE}" type="presParOf" srcId="{46ADD529-BC89-D844-B337-452C2C25BED2}" destId="{AEF071E4-54CB-E04E-BB1D-582ABFFBD349}" srcOrd="2" destOrd="0" presId="urn:microsoft.com/office/officeart/2005/8/layout/hProcess11"/>
    <dgm:cxn modelId="{79D7FE4D-AF2D-5748-8885-96C2D5DA1B1D}" type="presParOf" srcId="{2721046E-34AD-6B45-BFC8-A7CA45208510}" destId="{B2D3E51C-6584-0442-9832-FDBCC10AD494}" srcOrd="17" destOrd="0" presId="urn:microsoft.com/office/officeart/2005/8/layout/hProcess11"/>
    <dgm:cxn modelId="{438AED97-2F9E-5941-A6E9-1BA928AD4C22}" type="presParOf" srcId="{2721046E-34AD-6B45-BFC8-A7CA45208510}" destId="{A8B95CBC-7A92-D544-80CD-CA28EDCDD843}" srcOrd="18" destOrd="0" presId="urn:microsoft.com/office/officeart/2005/8/layout/hProcess11"/>
    <dgm:cxn modelId="{C9A1F2EA-8C02-3148-ACC4-346D01560D40}" type="presParOf" srcId="{A8B95CBC-7A92-D544-80CD-CA28EDCDD843}" destId="{AA255305-6847-244F-800F-4B336E850138}" srcOrd="0" destOrd="0" presId="urn:microsoft.com/office/officeart/2005/8/layout/hProcess11"/>
    <dgm:cxn modelId="{6B450C14-A5CD-F04D-B2F6-3BAAD327291D}" type="presParOf" srcId="{A8B95CBC-7A92-D544-80CD-CA28EDCDD843}" destId="{8DF2C5C8-0C72-CE4F-B915-FF1F263581FC}" srcOrd="1" destOrd="0" presId="urn:microsoft.com/office/officeart/2005/8/layout/hProcess11"/>
    <dgm:cxn modelId="{3F32F0D2-868A-954A-8052-BDE956D3BB59}" type="presParOf" srcId="{A8B95CBC-7A92-D544-80CD-CA28EDCDD843}" destId="{46E31B2E-82FB-FE4E-8F60-CBEA3A562990}" srcOrd="2" destOrd="0" presId="urn:microsoft.com/office/officeart/2005/8/layout/hProcess11"/>
    <dgm:cxn modelId="{6BA3D656-F715-544A-9E7D-8B987D6E4C12}" type="presParOf" srcId="{2721046E-34AD-6B45-BFC8-A7CA45208510}" destId="{A93F6A2D-B5CB-6B4C-BD0B-04F566D783B3}" srcOrd="19" destOrd="0" presId="urn:microsoft.com/office/officeart/2005/8/layout/hProcess11"/>
    <dgm:cxn modelId="{F46B15A0-A76C-6344-9064-07F7718D6DA5}" type="presParOf" srcId="{2721046E-34AD-6B45-BFC8-A7CA45208510}" destId="{2389963D-5FE2-E748-BD97-D692455BF585}" srcOrd="20" destOrd="0" presId="urn:microsoft.com/office/officeart/2005/8/layout/hProcess11"/>
    <dgm:cxn modelId="{FAD643E2-0737-214B-ACC2-2E430380A2DA}" type="presParOf" srcId="{2389963D-5FE2-E748-BD97-D692455BF585}" destId="{32ACD49D-AC31-4D4B-B412-F7AD4C61752C}" srcOrd="0" destOrd="0" presId="urn:microsoft.com/office/officeart/2005/8/layout/hProcess11"/>
    <dgm:cxn modelId="{D7DA4B2E-ED56-5346-8D90-A56CC5BC80A5}" type="presParOf" srcId="{2389963D-5FE2-E748-BD97-D692455BF585}" destId="{0D2F6A21-6355-FC41-ADE8-926E04EAF72E}" srcOrd="1" destOrd="0" presId="urn:microsoft.com/office/officeart/2005/8/layout/hProcess11"/>
    <dgm:cxn modelId="{DD5EEE02-4660-8644-87D7-A02F1E221369}" type="presParOf" srcId="{2389963D-5FE2-E748-BD97-D692455BF585}" destId="{935AC4CA-79F0-9A46-85A3-551550946516}" srcOrd="2" destOrd="0" presId="urn:microsoft.com/office/officeart/2005/8/layout/hProcess11"/>
    <dgm:cxn modelId="{287AA1C8-AD9D-024A-A229-A44649BAB7CD}" type="presParOf" srcId="{2721046E-34AD-6B45-BFC8-A7CA45208510}" destId="{977A30F4-A8FB-A44B-982E-F4253429EF4B}" srcOrd="21" destOrd="0" presId="urn:microsoft.com/office/officeart/2005/8/layout/hProcess11"/>
    <dgm:cxn modelId="{80C2AD3E-0987-6244-ACC9-30070BB7E6A4}" type="presParOf" srcId="{2721046E-34AD-6B45-BFC8-A7CA45208510}" destId="{36FDC41E-F104-F647-AD2B-B78B70C2879C}" srcOrd="22" destOrd="0" presId="urn:microsoft.com/office/officeart/2005/8/layout/hProcess11"/>
    <dgm:cxn modelId="{ED281D4D-753E-254F-9C00-2EAF7CC868C2}" type="presParOf" srcId="{36FDC41E-F104-F647-AD2B-B78B70C2879C}" destId="{D8C0642C-D08F-4043-A4BC-DA07617A6037}" srcOrd="0" destOrd="0" presId="urn:microsoft.com/office/officeart/2005/8/layout/hProcess11"/>
    <dgm:cxn modelId="{9FEF4AF3-3CEC-5140-B8DD-06ED07DF788F}" type="presParOf" srcId="{36FDC41E-F104-F647-AD2B-B78B70C2879C}" destId="{497D2AB8-F617-CA48-809B-877C7D97FCD8}" srcOrd="1" destOrd="0" presId="urn:microsoft.com/office/officeart/2005/8/layout/hProcess11"/>
    <dgm:cxn modelId="{B7658183-3646-8D44-877C-7E0BFA83A1A6}" type="presParOf" srcId="{36FDC41E-F104-F647-AD2B-B78B70C2879C}" destId="{48D1BB6E-9ADF-494B-A868-0B80CA874C58}" srcOrd="2" destOrd="0" presId="urn:microsoft.com/office/officeart/2005/8/layout/hProcess11"/>
    <dgm:cxn modelId="{7688383A-5464-DE45-B2F9-30D6F8CFF14F}" type="presParOf" srcId="{2721046E-34AD-6B45-BFC8-A7CA45208510}" destId="{B849358C-64CF-EB4E-AC72-1BCCBAEA6E5F}" srcOrd="23" destOrd="0" presId="urn:microsoft.com/office/officeart/2005/8/layout/hProcess11"/>
    <dgm:cxn modelId="{00FF07BD-BDD8-BF41-9F78-2C5CF79B7EFE}" type="presParOf" srcId="{2721046E-34AD-6B45-BFC8-A7CA45208510}" destId="{FFDC1968-3072-3549-937D-E6E8C6C61BF4}" srcOrd="24" destOrd="0" presId="urn:microsoft.com/office/officeart/2005/8/layout/hProcess11"/>
    <dgm:cxn modelId="{D6F5966F-A950-664D-A95B-F1D468CFC272}" type="presParOf" srcId="{FFDC1968-3072-3549-937D-E6E8C6C61BF4}" destId="{EBD3CD9A-6289-FA43-B2EA-CB43B2207226}" srcOrd="0" destOrd="0" presId="urn:microsoft.com/office/officeart/2005/8/layout/hProcess11"/>
    <dgm:cxn modelId="{D8727E4B-101C-FA4F-9787-57C7B0C82F84}" type="presParOf" srcId="{FFDC1968-3072-3549-937D-E6E8C6C61BF4}" destId="{767A6345-4623-D948-9B13-A03686566153}" srcOrd="1" destOrd="0" presId="urn:microsoft.com/office/officeart/2005/8/layout/hProcess11"/>
    <dgm:cxn modelId="{40112AC5-AA7D-8747-887B-F61AB92773A8}" type="presParOf" srcId="{FFDC1968-3072-3549-937D-E6E8C6C61BF4}" destId="{6DFFDC50-92A6-1241-AE6B-59A0F86555B5}" srcOrd="2" destOrd="0" presId="urn:microsoft.com/office/officeart/2005/8/layout/hProcess11"/>
    <dgm:cxn modelId="{086112FF-E96E-A241-AE69-C59A4252CF12}" type="presParOf" srcId="{2721046E-34AD-6B45-BFC8-A7CA45208510}" destId="{137A32E7-583A-A546-ACD6-172B64C9C77C}" srcOrd="25" destOrd="0" presId="urn:microsoft.com/office/officeart/2005/8/layout/hProcess11"/>
    <dgm:cxn modelId="{24C71329-FF1F-8845-969E-C8FB7461BA20}" type="presParOf" srcId="{2721046E-34AD-6B45-BFC8-A7CA45208510}" destId="{D34CF773-F4A6-2B48-ADE1-4304B38DA388}" srcOrd="26" destOrd="0" presId="urn:microsoft.com/office/officeart/2005/8/layout/hProcess11"/>
    <dgm:cxn modelId="{96D9CE9A-EBC7-0F48-8FF8-72E0C849EC5D}" type="presParOf" srcId="{D34CF773-F4A6-2B48-ADE1-4304B38DA388}" destId="{20867D9A-94F8-5146-85CF-5186939F0EDF}" srcOrd="0" destOrd="0" presId="urn:microsoft.com/office/officeart/2005/8/layout/hProcess11"/>
    <dgm:cxn modelId="{6AE18598-087D-EE48-B6C7-524CFD822EDB}" type="presParOf" srcId="{D34CF773-F4A6-2B48-ADE1-4304B38DA388}" destId="{588CD78E-F59C-BF46-82E7-20135E32E9DF}" srcOrd="1" destOrd="0" presId="urn:microsoft.com/office/officeart/2005/8/layout/hProcess11"/>
    <dgm:cxn modelId="{1D539046-C676-6647-8B19-D047CACBC6CD}" type="presParOf" srcId="{D34CF773-F4A6-2B48-ADE1-4304B38DA388}" destId="{1EF935B0-D9F3-6E4C-952E-FDD6095F0B5D}" srcOrd="2" destOrd="0" presId="urn:microsoft.com/office/officeart/2005/8/layout/hProcess11"/>
    <dgm:cxn modelId="{8162B0F4-3490-1042-B07E-397CD9FD6531}" type="presParOf" srcId="{2721046E-34AD-6B45-BFC8-A7CA45208510}" destId="{AA701276-3924-C843-8520-C4FD733C78BC}" srcOrd="27" destOrd="0" presId="urn:microsoft.com/office/officeart/2005/8/layout/hProcess11"/>
    <dgm:cxn modelId="{11356E6A-DD1D-D049-BB6C-680D44F13172}" type="presParOf" srcId="{2721046E-34AD-6B45-BFC8-A7CA45208510}" destId="{571D6980-4AC3-994F-91DC-7015165436E6}" srcOrd="28" destOrd="0" presId="urn:microsoft.com/office/officeart/2005/8/layout/hProcess11"/>
    <dgm:cxn modelId="{3DDBDF62-02C6-AF43-8BA8-44C23BCD3557}" type="presParOf" srcId="{571D6980-4AC3-994F-91DC-7015165436E6}" destId="{272C6DB8-2549-5248-A2C0-76F2115579F6}" srcOrd="0" destOrd="0" presId="urn:microsoft.com/office/officeart/2005/8/layout/hProcess11"/>
    <dgm:cxn modelId="{E46CC0D6-6C8F-224B-9742-6B176D6B3480}" type="presParOf" srcId="{571D6980-4AC3-994F-91DC-7015165436E6}" destId="{1D3A83E1-0EDA-594A-ABD4-8CC6904FF482}" srcOrd="1" destOrd="0" presId="urn:microsoft.com/office/officeart/2005/8/layout/hProcess11"/>
    <dgm:cxn modelId="{435D5659-4A00-A243-91B8-5AF4BB11919B}" type="presParOf" srcId="{571D6980-4AC3-994F-91DC-7015165436E6}" destId="{EFF3C12D-09F7-DF44-84C0-7391A939F95D}" srcOrd="2" destOrd="0" presId="urn:microsoft.com/office/officeart/2005/8/layout/hProcess11"/>
    <dgm:cxn modelId="{9B33B289-8680-6B47-8FC6-D8C56EA2D61A}" type="presParOf" srcId="{2721046E-34AD-6B45-BFC8-A7CA45208510}" destId="{41C2307C-DA69-E04B-A7C7-FF9F745E4EA4}" srcOrd="29" destOrd="0" presId="urn:microsoft.com/office/officeart/2005/8/layout/hProcess11"/>
    <dgm:cxn modelId="{B9ECD2C6-3B2B-684B-80BD-BD9AE0B4A2AD}" type="presParOf" srcId="{2721046E-34AD-6B45-BFC8-A7CA45208510}" destId="{7D93547E-DB33-9049-88BC-4FC470CC3A71}" srcOrd="30" destOrd="0" presId="urn:microsoft.com/office/officeart/2005/8/layout/hProcess11"/>
    <dgm:cxn modelId="{B128C3E1-B41E-FE49-99F8-D0B006F29EC0}" type="presParOf" srcId="{7D93547E-DB33-9049-88BC-4FC470CC3A71}" destId="{D3742393-BDEA-1D45-BD74-E9328D850062}" srcOrd="0" destOrd="0" presId="urn:microsoft.com/office/officeart/2005/8/layout/hProcess11"/>
    <dgm:cxn modelId="{49DA06A8-A515-9E43-8C41-4A1116E21424}" type="presParOf" srcId="{7D93547E-DB33-9049-88BC-4FC470CC3A71}" destId="{6F0FEEAE-807C-1942-8B3B-F2F08DA7287A}" srcOrd="1" destOrd="0" presId="urn:microsoft.com/office/officeart/2005/8/layout/hProcess11"/>
    <dgm:cxn modelId="{D8AAA3A6-6A27-3E42-A4E6-14581B3B5E1C}" type="presParOf" srcId="{7D93547E-DB33-9049-88BC-4FC470CC3A71}" destId="{989AA5CC-FA1D-564D-975E-E23C7CAA6434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0CAE97-DF14-F74D-8E41-1D28B70833D9}">
      <dsp:nvSpPr>
        <dsp:cNvPr id="0" name=""/>
        <dsp:cNvSpPr/>
      </dsp:nvSpPr>
      <dsp:spPr>
        <a:xfrm>
          <a:off x="0" y="1550712"/>
          <a:ext cx="9144000" cy="2109238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C5E019-7918-C841-A205-7BF176A539DF}">
      <dsp:nvSpPr>
        <dsp:cNvPr id="0" name=""/>
        <dsp:cNvSpPr/>
      </dsp:nvSpPr>
      <dsp:spPr>
        <a:xfrm>
          <a:off x="17427" y="0"/>
          <a:ext cx="457645" cy="21092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2672" tIns="42672" rIns="42672" bIns="42672" numCol="1" spcCol="1270" anchor="b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Fall 2020</a:t>
          </a:r>
        </a:p>
      </dsp:txBody>
      <dsp:txXfrm>
        <a:off x="17427" y="0"/>
        <a:ext cx="457645" cy="2109238"/>
      </dsp:txXfrm>
    </dsp:sp>
    <dsp:sp modelId="{C5790328-E1DA-F844-A392-3EFCD835593F}">
      <dsp:nvSpPr>
        <dsp:cNvPr id="0" name=""/>
        <dsp:cNvSpPr/>
      </dsp:nvSpPr>
      <dsp:spPr>
        <a:xfrm>
          <a:off x="627" y="2390925"/>
          <a:ext cx="491244" cy="4912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0BA2B9-FF83-864E-AD80-ACC96442F488}">
      <dsp:nvSpPr>
        <dsp:cNvPr id="0" name=""/>
        <dsp:cNvSpPr/>
      </dsp:nvSpPr>
      <dsp:spPr>
        <a:xfrm>
          <a:off x="533233" y="3163857"/>
          <a:ext cx="457645" cy="21092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2672" tIns="42672" rIns="42672" bIns="42672" numCol="1" spcCol="1270" anchor="t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Final Draft</a:t>
          </a:r>
        </a:p>
      </dsp:txBody>
      <dsp:txXfrm>
        <a:off x="533233" y="3163857"/>
        <a:ext cx="457645" cy="2109238"/>
      </dsp:txXfrm>
    </dsp:sp>
    <dsp:sp modelId="{35537C51-2274-004A-A53F-ACD7BF22CF20}">
      <dsp:nvSpPr>
        <dsp:cNvPr id="0" name=""/>
        <dsp:cNvSpPr/>
      </dsp:nvSpPr>
      <dsp:spPr>
        <a:xfrm>
          <a:off x="516434" y="2390925"/>
          <a:ext cx="491244" cy="4912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4113A4-31CB-0C4A-BEA5-9C13F62214DA}">
      <dsp:nvSpPr>
        <dsp:cNvPr id="0" name=""/>
        <dsp:cNvSpPr/>
      </dsp:nvSpPr>
      <dsp:spPr>
        <a:xfrm>
          <a:off x="1049040" y="0"/>
          <a:ext cx="457645" cy="21092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2672" tIns="42672" rIns="42672" bIns="42672" numCol="1" spcCol="1270" anchor="b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Friends Review</a:t>
          </a:r>
        </a:p>
      </dsp:txBody>
      <dsp:txXfrm>
        <a:off x="1049040" y="0"/>
        <a:ext cx="457645" cy="2109238"/>
      </dsp:txXfrm>
    </dsp:sp>
    <dsp:sp modelId="{F400E5E4-4B73-0C47-84A6-0D38A1928C96}">
      <dsp:nvSpPr>
        <dsp:cNvPr id="0" name=""/>
        <dsp:cNvSpPr/>
      </dsp:nvSpPr>
      <dsp:spPr>
        <a:xfrm>
          <a:off x="1032241" y="2390925"/>
          <a:ext cx="491244" cy="4912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E64BB5-4036-F345-9B1F-DAA9F9BB1579}">
      <dsp:nvSpPr>
        <dsp:cNvPr id="0" name=""/>
        <dsp:cNvSpPr/>
      </dsp:nvSpPr>
      <dsp:spPr>
        <a:xfrm>
          <a:off x="1564847" y="3163857"/>
          <a:ext cx="457645" cy="21092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2672" tIns="42672" rIns="42672" bIns="42672" numCol="1" spcCol="1270" anchor="t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1st Public Draft</a:t>
          </a:r>
        </a:p>
      </dsp:txBody>
      <dsp:txXfrm>
        <a:off x="1564847" y="3163857"/>
        <a:ext cx="457645" cy="2109238"/>
      </dsp:txXfrm>
    </dsp:sp>
    <dsp:sp modelId="{E9A1A0DD-999C-D049-A7E3-EB223D380355}">
      <dsp:nvSpPr>
        <dsp:cNvPr id="0" name=""/>
        <dsp:cNvSpPr/>
      </dsp:nvSpPr>
      <dsp:spPr>
        <a:xfrm>
          <a:off x="1548047" y="2390925"/>
          <a:ext cx="491244" cy="4912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E5FD14-0FB5-CA44-A08E-3DC4DF393BC4}">
      <dsp:nvSpPr>
        <dsp:cNvPr id="0" name=""/>
        <dsp:cNvSpPr/>
      </dsp:nvSpPr>
      <dsp:spPr>
        <a:xfrm>
          <a:off x="2080653" y="0"/>
          <a:ext cx="457645" cy="21092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2672" tIns="42672" rIns="42672" bIns="42672" numCol="1" spcCol="1270" anchor="b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Winter 2021</a:t>
          </a:r>
        </a:p>
      </dsp:txBody>
      <dsp:txXfrm>
        <a:off x="2080653" y="0"/>
        <a:ext cx="457645" cy="2109238"/>
      </dsp:txXfrm>
    </dsp:sp>
    <dsp:sp modelId="{B3EE226A-E995-B545-B603-645E9842A27E}">
      <dsp:nvSpPr>
        <dsp:cNvPr id="0" name=""/>
        <dsp:cNvSpPr/>
      </dsp:nvSpPr>
      <dsp:spPr>
        <a:xfrm>
          <a:off x="2063854" y="2390925"/>
          <a:ext cx="491244" cy="4912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0167EB-A3B5-4C48-BEFF-F46FFA65D2C0}">
      <dsp:nvSpPr>
        <dsp:cNvPr id="0" name=""/>
        <dsp:cNvSpPr/>
      </dsp:nvSpPr>
      <dsp:spPr>
        <a:xfrm>
          <a:off x="2596460" y="3163857"/>
          <a:ext cx="457645" cy="21092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2672" tIns="42672" rIns="42672" bIns="42672" numCol="1" spcCol="1270" anchor="t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Colleague Review</a:t>
          </a:r>
        </a:p>
      </dsp:txBody>
      <dsp:txXfrm>
        <a:off x="2596460" y="3163857"/>
        <a:ext cx="457645" cy="2109238"/>
      </dsp:txXfrm>
    </dsp:sp>
    <dsp:sp modelId="{9DFFC75A-DBF0-994F-91F5-63181BBFF812}">
      <dsp:nvSpPr>
        <dsp:cNvPr id="0" name=""/>
        <dsp:cNvSpPr/>
      </dsp:nvSpPr>
      <dsp:spPr>
        <a:xfrm>
          <a:off x="2579661" y="2390925"/>
          <a:ext cx="491244" cy="4912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6378D9-20F5-CE41-9E05-3306EB898A87}">
      <dsp:nvSpPr>
        <dsp:cNvPr id="0" name=""/>
        <dsp:cNvSpPr/>
      </dsp:nvSpPr>
      <dsp:spPr>
        <a:xfrm>
          <a:off x="3112267" y="0"/>
          <a:ext cx="457645" cy="21092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2672" tIns="42672" rIns="42672" bIns="42672" numCol="1" spcCol="1270" anchor="b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In-House Review</a:t>
          </a:r>
        </a:p>
      </dsp:txBody>
      <dsp:txXfrm>
        <a:off x="3112267" y="0"/>
        <a:ext cx="457645" cy="2109238"/>
      </dsp:txXfrm>
    </dsp:sp>
    <dsp:sp modelId="{D729B342-F7F2-D242-AB3C-23CB2D71F30D}">
      <dsp:nvSpPr>
        <dsp:cNvPr id="0" name=""/>
        <dsp:cNvSpPr/>
      </dsp:nvSpPr>
      <dsp:spPr>
        <a:xfrm>
          <a:off x="3095467" y="2390925"/>
          <a:ext cx="491244" cy="4912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C9171F-4285-884B-8CF6-2688CFC6EBBF}">
      <dsp:nvSpPr>
        <dsp:cNvPr id="0" name=""/>
        <dsp:cNvSpPr/>
      </dsp:nvSpPr>
      <dsp:spPr>
        <a:xfrm>
          <a:off x="3628073" y="3163857"/>
          <a:ext cx="457645" cy="21092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2672" tIns="42672" rIns="42672" bIns="42672" numCol="1" spcCol="1270" anchor="t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Journal Review</a:t>
          </a:r>
        </a:p>
      </dsp:txBody>
      <dsp:txXfrm>
        <a:off x="3628073" y="3163857"/>
        <a:ext cx="457645" cy="2109238"/>
      </dsp:txXfrm>
    </dsp:sp>
    <dsp:sp modelId="{20E04FDE-127A-6C49-B937-26190F754947}">
      <dsp:nvSpPr>
        <dsp:cNvPr id="0" name=""/>
        <dsp:cNvSpPr/>
      </dsp:nvSpPr>
      <dsp:spPr>
        <a:xfrm>
          <a:off x="3611274" y="2390925"/>
          <a:ext cx="491244" cy="4912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916D78-70C2-9B45-8BC5-0B4BA41EACF4}">
      <dsp:nvSpPr>
        <dsp:cNvPr id="0" name=""/>
        <dsp:cNvSpPr/>
      </dsp:nvSpPr>
      <dsp:spPr>
        <a:xfrm>
          <a:off x="4143880" y="0"/>
          <a:ext cx="457645" cy="21092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2672" tIns="42672" rIns="42672" bIns="42672" numCol="1" spcCol="1270" anchor="b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Start Revision</a:t>
          </a:r>
        </a:p>
      </dsp:txBody>
      <dsp:txXfrm>
        <a:off x="4143880" y="0"/>
        <a:ext cx="457645" cy="2109238"/>
      </dsp:txXfrm>
    </dsp:sp>
    <dsp:sp modelId="{F9CDC85E-CA4B-1E49-A9B6-652046FB24C5}">
      <dsp:nvSpPr>
        <dsp:cNvPr id="0" name=""/>
        <dsp:cNvSpPr/>
      </dsp:nvSpPr>
      <dsp:spPr>
        <a:xfrm>
          <a:off x="4127081" y="2390925"/>
          <a:ext cx="491244" cy="4912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255305-6847-244F-800F-4B336E850138}">
      <dsp:nvSpPr>
        <dsp:cNvPr id="0" name=""/>
        <dsp:cNvSpPr/>
      </dsp:nvSpPr>
      <dsp:spPr>
        <a:xfrm>
          <a:off x="4659687" y="3163857"/>
          <a:ext cx="457645" cy="21092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2672" tIns="42672" rIns="42672" bIns="42672" numCol="1" spcCol="1270" anchor="t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Winter 2022</a:t>
          </a:r>
        </a:p>
      </dsp:txBody>
      <dsp:txXfrm>
        <a:off x="4659687" y="3163857"/>
        <a:ext cx="457645" cy="2109238"/>
      </dsp:txXfrm>
    </dsp:sp>
    <dsp:sp modelId="{8DF2C5C8-0C72-CE4F-B915-FF1F263581FC}">
      <dsp:nvSpPr>
        <dsp:cNvPr id="0" name=""/>
        <dsp:cNvSpPr/>
      </dsp:nvSpPr>
      <dsp:spPr>
        <a:xfrm>
          <a:off x="4642887" y="2390925"/>
          <a:ext cx="491244" cy="4912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ACD49D-AC31-4D4B-B412-F7AD4C61752C}">
      <dsp:nvSpPr>
        <dsp:cNvPr id="0" name=""/>
        <dsp:cNvSpPr/>
      </dsp:nvSpPr>
      <dsp:spPr>
        <a:xfrm>
          <a:off x="5175493" y="0"/>
          <a:ext cx="457645" cy="21092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2672" tIns="42672" rIns="42672" bIns="42672" numCol="1" spcCol="1270" anchor="b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Revision Out</a:t>
          </a:r>
        </a:p>
      </dsp:txBody>
      <dsp:txXfrm>
        <a:off x="5175493" y="0"/>
        <a:ext cx="457645" cy="2109238"/>
      </dsp:txXfrm>
    </dsp:sp>
    <dsp:sp modelId="{0D2F6A21-6355-FC41-ADE8-926E04EAF72E}">
      <dsp:nvSpPr>
        <dsp:cNvPr id="0" name=""/>
        <dsp:cNvSpPr/>
      </dsp:nvSpPr>
      <dsp:spPr>
        <a:xfrm>
          <a:off x="5158694" y="2390925"/>
          <a:ext cx="491244" cy="4912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C0642C-D08F-4043-A4BC-DA07617A6037}">
      <dsp:nvSpPr>
        <dsp:cNvPr id="0" name=""/>
        <dsp:cNvSpPr/>
      </dsp:nvSpPr>
      <dsp:spPr>
        <a:xfrm>
          <a:off x="5691300" y="3163857"/>
          <a:ext cx="457645" cy="21092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2672" tIns="42672" rIns="42672" bIns="42672" numCol="1" spcCol="1270" anchor="t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Mop-Up</a:t>
          </a:r>
        </a:p>
      </dsp:txBody>
      <dsp:txXfrm>
        <a:off x="5691300" y="3163857"/>
        <a:ext cx="457645" cy="2109238"/>
      </dsp:txXfrm>
    </dsp:sp>
    <dsp:sp modelId="{497D2AB8-F617-CA48-809B-877C7D97FCD8}">
      <dsp:nvSpPr>
        <dsp:cNvPr id="0" name=""/>
        <dsp:cNvSpPr/>
      </dsp:nvSpPr>
      <dsp:spPr>
        <a:xfrm>
          <a:off x="5674501" y="2390925"/>
          <a:ext cx="491244" cy="4912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D3CD9A-6289-FA43-B2EA-CB43B2207226}">
      <dsp:nvSpPr>
        <dsp:cNvPr id="0" name=""/>
        <dsp:cNvSpPr/>
      </dsp:nvSpPr>
      <dsp:spPr>
        <a:xfrm>
          <a:off x="6190307" y="0"/>
          <a:ext cx="491244" cy="21092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2672" tIns="42672" rIns="42672" bIns="42672" numCol="1" spcCol="1270" anchor="b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Acceptance</a:t>
          </a:r>
        </a:p>
      </dsp:txBody>
      <dsp:txXfrm>
        <a:off x="6190307" y="0"/>
        <a:ext cx="491244" cy="2109238"/>
      </dsp:txXfrm>
    </dsp:sp>
    <dsp:sp modelId="{767A6345-4623-D948-9B13-A03686566153}">
      <dsp:nvSpPr>
        <dsp:cNvPr id="0" name=""/>
        <dsp:cNvSpPr/>
      </dsp:nvSpPr>
      <dsp:spPr>
        <a:xfrm>
          <a:off x="6190307" y="2390925"/>
          <a:ext cx="491244" cy="4912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867D9A-94F8-5146-85CF-5186939F0EDF}">
      <dsp:nvSpPr>
        <dsp:cNvPr id="0" name=""/>
        <dsp:cNvSpPr/>
      </dsp:nvSpPr>
      <dsp:spPr>
        <a:xfrm>
          <a:off x="6706114" y="3163857"/>
          <a:ext cx="491244" cy="21092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2672" tIns="42672" rIns="42672" bIns="42672" numCol="1" spcCol="1270" anchor="t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2022 AOM Meeting</a:t>
          </a:r>
        </a:p>
      </dsp:txBody>
      <dsp:txXfrm>
        <a:off x="6706114" y="3163857"/>
        <a:ext cx="491244" cy="2109238"/>
      </dsp:txXfrm>
    </dsp:sp>
    <dsp:sp modelId="{588CD78E-F59C-BF46-82E7-20135E32E9DF}">
      <dsp:nvSpPr>
        <dsp:cNvPr id="0" name=""/>
        <dsp:cNvSpPr/>
      </dsp:nvSpPr>
      <dsp:spPr>
        <a:xfrm>
          <a:off x="6706114" y="2390925"/>
          <a:ext cx="491244" cy="4912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2C6DB8-2549-5248-A2C0-76F2115579F6}">
      <dsp:nvSpPr>
        <dsp:cNvPr id="0" name=""/>
        <dsp:cNvSpPr/>
      </dsp:nvSpPr>
      <dsp:spPr>
        <a:xfrm>
          <a:off x="7221921" y="0"/>
          <a:ext cx="491244" cy="21092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2672" tIns="42672" rIns="42672" bIns="42672" numCol="1" spcCol="1270" anchor="b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Winter 2023</a:t>
          </a:r>
        </a:p>
      </dsp:txBody>
      <dsp:txXfrm>
        <a:off x="7221921" y="0"/>
        <a:ext cx="491244" cy="2109238"/>
      </dsp:txXfrm>
    </dsp:sp>
    <dsp:sp modelId="{1D3A83E1-0EDA-594A-ABD4-8CC6904FF482}">
      <dsp:nvSpPr>
        <dsp:cNvPr id="0" name=""/>
        <dsp:cNvSpPr/>
      </dsp:nvSpPr>
      <dsp:spPr>
        <a:xfrm>
          <a:off x="7221921" y="2390925"/>
          <a:ext cx="491244" cy="4912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742393-BDEA-1D45-BD74-E9328D850062}">
      <dsp:nvSpPr>
        <dsp:cNvPr id="0" name=""/>
        <dsp:cNvSpPr/>
      </dsp:nvSpPr>
      <dsp:spPr>
        <a:xfrm>
          <a:off x="7737727" y="3163857"/>
          <a:ext cx="491244" cy="21092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2672" tIns="42672" rIns="42672" bIns="42672" numCol="1" spcCol="1270" anchor="t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Graduation</a:t>
          </a:r>
        </a:p>
      </dsp:txBody>
      <dsp:txXfrm>
        <a:off x="7737727" y="3163857"/>
        <a:ext cx="491244" cy="2109238"/>
      </dsp:txXfrm>
    </dsp:sp>
    <dsp:sp modelId="{6F0FEEAE-807C-1942-8B3B-F2F08DA7287A}">
      <dsp:nvSpPr>
        <dsp:cNvPr id="0" name=""/>
        <dsp:cNvSpPr/>
      </dsp:nvSpPr>
      <dsp:spPr>
        <a:xfrm>
          <a:off x="7737727" y="2390925"/>
          <a:ext cx="491244" cy="4912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B08B3B-F3AA-5344-983E-1E73DC5E898D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F1BC44-E3B2-D546-97EE-F560980B7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829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mazon.com/World-List-Universities-25th-Edition/dp/1403992525" TargetMode="External"/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www.webometrics.info/en/node/54" TargetMode="Externa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mazon.com/World-List-Universities-25th-Edition/dp/1403992525" TargetMode="External"/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www.webometrics.info/en/node/54" TargetMode="Externa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mazon.com/World-List-Universities-25th-Edition/dp/1403992525" TargetMode="External"/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www.webometrics.info/en/node/54" TargetMode="Externa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C9F108-E411-2E43-9474-B79FE62A3BA5}" type="slidenum">
              <a:rPr kumimoji="1" lang="zh-CN" altLang="en-US" smtClean="0"/>
              <a:t>5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8683843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9pPr>
          </a:lstStyle>
          <a:p>
            <a:fld id="{B10E75A7-B0F9-5642-96AB-06237E68FE07}" type="slidenum">
              <a:rPr lang="en-US" altLang="en-US">
                <a:solidFill>
                  <a:srgbClr val="000000"/>
                </a:solidFill>
                <a:latin typeface="Times New Roman" charset="0"/>
              </a:rPr>
              <a:pPr/>
              <a:t>39</a:t>
            </a:fld>
            <a:endParaRPr lang="en-US" altLang="en-US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4099" name="Text Box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00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en-US" alt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03063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9pPr>
          </a:lstStyle>
          <a:p>
            <a:fld id="{B10E75A7-B0F9-5642-96AB-06237E68FE07}" type="slidenum">
              <a:rPr lang="en-US" altLang="en-US">
                <a:solidFill>
                  <a:srgbClr val="000000"/>
                </a:solidFill>
                <a:latin typeface="Times New Roman" charset="0"/>
              </a:rPr>
              <a:pPr/>
              <a:t>40</a:t>
            </a:fld>
            <a:endParaRPr lang="en-US" altLang="en-US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4099" name="Text Box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00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93315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9pPr>
          </a:lstStyle>
          <a:p>
            <a:fld id="{B10E75A7-B0F9-5642-96AB-06237E68FE07}" type="slidenum">
              <a:rPr lang="en-US" altLang="en-US">
                <a:solidFill>
                  <a:srgbClr val="000000"/>
                </a:solidFill>
                <a:latin typeface="Times New Roman" charset="0"/>
              </a:rPr>
              <a:pPr/>
              <a:t>41</a:t>
            </a:fld>
            <a:endParaRPr lang="en-US" altLang="en-US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4099" name="Text Box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00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en-US" alt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3816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F1BC44-E3B2-D546-97EE-F560980B7551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8240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AACSB – 2021 Business School Data </a:t>
            </a:r>
            <a:r>
              <a:rPr lang="en-US" dirty="0" err="1"/>
              <a:t>Guide:https</a:t>
            </a:r>
            <a:r>
              <a:rPr lang="en-US" dirty="0"/>
              <a:t>://</a:t>
            </a:r>
            <a:r>
              <a:rPr lang="en-US" dirty="0" err="1"/>
              <a:t>www.aacsb.edu</a:t>
            </a:r>
            <a:r>
              <a:rPr lang="en-US" dirty="0"/>
              <a:t>/-/media/publications/research-reports/2021-business-school-data-guide-october-release.pdf?rev=81e7bd5fd0d4457faf5b636febf42cc9&amp;hash=55B924B057B75A083046C2876367A497, esp. p. 12</a:t>
            </a:r>
          </a:p>
          <a:p>
            <a:r>
              <a:rPr lang="en-US" dirty="0"/>
              <a:t>World count - https://</a:t>
            </a:r>
            <a:r>
              <a:rPr lang="en-US" dirty="0" err="1"/>
              <a:t>www.researchgate.net</a:t>
            </a:r>
            <a:r>
              <a:rPr lang="en-US" dirty="0"/>
              <a:t>/post/How_many_institutions_of_higher_education_are_there_in_the_world</a:t>
            </a:r>
          </a:p>
          <a:p>
            <a:r>
              <a:rPr lang="en-US" dirty="0"/>
              <a:t>(used </a:t>
            </a:r>
            <a:r>
              <a:rPr lang="en-US" sz="1200" b="0" i="0" u="sng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http://www.amazon.com/World-List-Universities-25th-Edition/dp/1403992525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16000, </a:t>
            </a:r>
            <a:r>
              <a:rPr lang="en-US" sz="1200" b="0" i="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http://www.webometrics.info/en/node/54</a:t>
            </a:r>
            <a:r>
              <a:rPr lang="en-US" sz="1200" b="0" i="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23368)</a:t>
            </a:r>
          </a:p>
          <a:p>
            <a:r>
              <a:rPr lang="en-US" sz="1200" b="0" i="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5300 comes from https://</a:t>
            </a:r>
            <a:r>
              <a:rPr lang="en-US" sz="1200" b="0" i="0" u="non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www.educationunlimited.com</a:t>
            </a:r>
            <a:r>
              <a:rPr lang="en-US" sz="1200" b="0" i="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/blog/how-many-universities-colleges-are-in-the-us/</a:t>
            </a:r>
            <a:endParaRPr lang="en-US" u="none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C9F108-E411-2E43-9474-B79FE62A3BA5}" type="slidenum">
              <a:rPr kumimoji="1" lang="zh-CN" altLang="en-US" smtClean="0"/>
              <a:t>22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1360642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AACSB – 2021 Business School Data </a:t>
            </a:r>
            <a:r>
              <a:rPr lang="en-US" dirty="0" err="1"/>
              <a:t>Guide:https</a:t>
            </a:r>
            <a:r>
              <a:rPr lang="en-US" dirty="0"/>
              <a:t>://</a:t>
            </a:r>
            <a:r>
              <a:rPr lang="en-US" dirty="0" err="1"/>
              <a:t>www.aacsb.edu</a:t>
            </a:r>
            <a:r>
              <a:rPr lang="en-US" dirty="0"/>
              <a:t>/-/media/publications/research-reports/2021-business-school-data-guide-october-release.pdf?rev=81e7bd5fd0d4457faf5b636febf42cc9&amp;hash=55B924B057B75A083046C2876367A497, esp. p. 12</a:t>
            </a:r>
          </a:p>
          <a:p>
            <a:r>
              <a:rPr lang="en-US" dirty="0"/>
              <a:t>World count - https://</a:t>
            </a:r>
            <a:r>
              <a:rPr lang="en-US" dirty="0" err="1"/>
              <a:t>www.researchgate.net</a:t>
            </a:r>
            <a:r>
              <a:rPr lang="en-US" dirty="0"/>
              <a:t>/post/How_many_institutions_of_higher_education_are_there_in_the_world</a:t>
            </a:r>
          </a:p>
          <a:p>
            <a:r>
              <a:rPr lang="en-US" dirty="0"/>
              <a:t>(used </a:t>
            </a:r>
            <a:r>
              <a:rPr lang="en-US" sz="1200" b="0" i="0" u="sng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http://www.amazon.com/World-List-Universities-25th-Edition/dp/1403992525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16000, </a:t>
            </a:r>
            <a:r>
              <a:rPr lang="en-US" sz="1200" b="0" i="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http://www.webometrics.info/en/node/54</a:t>
            </a:r>
            <a:r>
              <a:rPr lang="en-US" sz="1200" b="0" i="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23368)</a:t>
            </a:r>
          </a:p>
          <a:p>
            <a:r>
              <a:rPr lang="en-US" sz="1200" b="0" i="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5300 comes from https://</a:t>
            </a:r>
            <a:r>
              <a:rPr lang="en-US" sz="1200" b="0" i="0" u="non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www.educationunlimited.com</a:t>
            </a:r>
            <a:r>
              <a:rPr lang="en-US" sz="1200" b="0" i="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/blog/how-many-universities-colleges-are-in-the-us/</a:t>
            </a:r>
            <a:endParaRPr lang="en-US" u="none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C9F108-E411-2E43-9474-B79FE62A3BA5}" type="slidenum">
              <a:rPr kumimoji="1" lang="zh-CN" altLang="en-US" smtClean="0"/>
              <a:t>23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4516848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AACSB – 2021 Business School Data </a:t>
            </a:r>
            <a:r>
              <a:rPr lang="en-US" dirty="0" err="1"/>
              <a:t>Guide:https</a:t>
            </a:r>
            <a:r>
              <a:rPr lang="en-US" dirty="0"/>
              <a:t>://</a:t>
            </a:r>
            <a:r>
              <a:rPr lang="en-US" dirty="0" err="1"/>
              <a:t>www.aacsb.edu</a:t>
            </a:r>
            <a:r>
              <a:rPr lang="en-US" dirty="0"/>
              <a:t>/-/media/publications/research-reports/2021-business-school-data-guide-october-release.pdf?rev=81e7bd5fd0d4457faf5b636febf42cc9&amp;hash=55B924B057B75A083046C2876367A497, esp. p. 12</a:t>
            </a:r>
          </a:p>
          <a:p>
            <a:r>
              <a:rPr lang="en-US" dirty="0"/>
              <a:t>World count - https://</a:t>
            </a:r>
            <a:r>
              <a:rPr lang="en-US" dirty="0" err="1"/>
              <a:t>www.researchgate.net</a:t>
            </a:r>
            <a:r>
              <a:rPr lang="en-US" dirty="0"/>
              <a:t>/post/How_many_institutions_of_higher_education_are_there_in_the_world</a:t>
            </a:r>
          </a:p>
          <a:p>
            <a:r>
              <a:rPr lang="en-US" dirty="0"/>
              <a:t>(used </a:t>
            </a:r>
            <a:r>
              <a:rPr lang="en-US" sz="1200" b="0" i="0" u="sng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http://www.amazon.com/World-List-Universities-25th-Edition/dp/1403992525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16000, </a:t>
            </a:r>
            <a:r>
              <a:rPr lang="en-US" sz="1200" b="0" i="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http://www.webometrics.info/en/node/54</a:t>
            </a:r>
            <a:r>
              <a:rPr lang="en-US" sz="1200" b="0" i="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23368)</a:t>
            </a:r>
          </a:p>
          <a:p>
            <a:r>
              <a:rPr lang="en-US" sz="1200" b="0" i="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5300 comes from https://</a:t>
            </a:r>
            <a:r>
              <a:rPr lang="en-US" sz="1200" b="0" i="0" u="non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www.educationunlimited.com</a:t>
            </a:r>
            <a:r>
              <a:rPr lang="en-US" sz="1200" b="0" i="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/blog/how-many-universities-colleges-are-in-the-us/</a:t>
            </a:r>
            <a:endParaRPr lang="en-US" u="none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C9F108-E411-2E43-9474-B79FE62A3BA5}" type="slidenum">
              <a:rPr kumimoji="1" lang="zh-CN" altLang="en-US" smtClean="0"/>
              <a:t>24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1964394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F1BC44-E3B2-D546-97EE-F560980B7551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339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9pPr>
          </a:lstStyle>
          <a:p>
            <a:fld id="{B10E75A7-B0F9-5642-96AB-06237E68FE07}" type="slidenum">
              <a:rPr lang="en-US" altLang="en-US">
                <a:solidFill>
                  <a:srgbClr val="000000"/>
                </a:solidFill>
                <a:latin typeface="Times New Roman" charset="0"/>
              </a:rPr>
              <a:pPr/>
              <a:t>35</a:t>
            </a:fld>
            <a:endParaRPr lang="en-US" altLang="en-US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4099" name="Text Box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00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39689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9pPr>
          </a:lstStyle>
          <a:p>
            <a:fld id="{B10E75A7-B0F9-5642-96AB-06237E68FE07}" type="slidenum">
              <a:rPr lang="en-US" altLang="en-US">
                <a:solidFill>
                  <a:srgbClr val="000000"/>
                </a:solidFill>
                <a:latin typeface="Times New Roman" charset="0"/>
              </a:rPr>
              <a:pPr/>
              <a:t>36</a:t>
            </a:fld>
            <a:endParaRPr lang="en-US" altLang="en-US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4099" name="Text Box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00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en-US" alt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8085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9pPr>
          </a:lstStyle>
          <a:p>
            <a:fld id="{B10E75A7-B0F9-5642-96AB-06237E68FE07}" type="slidenum">
              <a:rPr lang="en-US" altLang="en-US">
                <a:solidFill>
                  <a:srgbClr val="000000"/>
                </a:solidFill>
                <a:latin typeface="Times New Roman" charset="0"/>
              </a:rPr>
              <a:pPr/>
              <a:t>37</a:t>
            </a:fld>
            <a:endParaRPr lang="en-US" altLang="en-US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4099" name="Text Box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00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4465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9pPr>
          </a:lstStyle>
          <a:p>
            <a:fld id="{B10E75A7-B0F9-5642-96AB-06237E68FE07}" type="slidenum">
              <a:rPr lang="en-US" altLang="en-US">
                <a:solidFill>
                  <a:srgbClr val="000000"/>
                </a:solidFill>
                <a:latin typeface="Times New Roman" charset="0"/>
              </a:rPr>
              <a:pPr/>
              <a:t>38</a:t>
            </a:fld>
            <a:endParaRPr lang="en-US" altLang="en-US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4099" name="Text Box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00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en-US" alt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2704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3169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99781"/>
            <a:ext cx="5064293" cy="3200669"/>
          </a:xfrm>
        </p:spPr>
        <p:txBody>
          <a:bodyPr>
            <a:noAutofit/>
          </a:bodyPr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199"/>
            <a:ext cx="5334000" cy="2470151"/>
          </a:xfrm>
        </p:spPr>
        <p:txBody>
          <a:bodyPr/>
          <a:lstStyle>
            <a:lvl1pPr marL="0" indent="0" algn="ctr">
              <a:buNone/>
              <a:defRPr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2CCB1-4FFF-DA4C-9863-56B5C58F8835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E910E-71BF-2D4C-844C-0EEEAB466A0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0300" y="0"/>
            <a:ext cx="686899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6236258" y="2971010"/>
            <a:ext cx="2839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i="0">
                <a:solidFill>
                  <a:srgbClr val="FFFFFF"/>
                </a:solidFill>
                <a:latin typeface="Brandon Grotesque Regular" charset="0"/>
                <a:ea typeface="Brandon Grotesque Regular" charset="0"/>
                <a:cs typeface="Brandon Grotesque Regular" charset="0"/>
              </a:rPr>
              <a:t>ENTREPRENEURSHIP PROGRAM</a:t>
            </a:r>
            <a:endParaRPr lang="en-US" sz="2000" b="0" i="0" dirty="0">
              <a:solidFill>
                <a:srgbClr val="FFFFFF"/>
              </a:solidFill>
              <a:latin typeface="Brandon Grotesque Regular" charset="0"/>
              <a:ea typeface="Brandon Grotesque Regular" charset="0"/>
              <a:cs typeface="Brandon Grotesque Regular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4559" y="1858947"/>
            <a:ext cx="2638426" cy="1131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94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2CCB1-4FFF-DA4C-9863-56B5C58F8835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E910E-71BF-2D4C-844C-0EEEAB466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349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2CCB1-4FFF-DA4C-9863-56B5C58F8835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E910E-71BF-2D4C-844C-0EEEAB466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201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6026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2CCB1-4FFF-DA4C-9863-56B5C58F8835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E910E-71BF-2D4C-844C-0EEEAB466A0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 userDrawn="1"/>
        </p:nvSpPr>
        <p:spPr>
          <a:xfrm>
            <a:off x="2777835" y="6356350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>
                <a:solidFill>
                  <a:srgbClr val="3169F5"/>
                </a:solidFill>
                <a:latin typeface="Brandon Grotesque Bold"/>
                <a:cs typeface="Brandon Grotesque Bold"/>
              </a:rPr>
              <a:t>SLU Entrepreneurship</a:t>
            </a:r>
            <a:endParaRPr lang="en-US" dirty="0">
              <a:solidFill>
                <a:srgbClr val="3169F5"/>
              </a:solidFill>
              <a:latin typeface="Brandon Grotesque Bold"/>
              <a:cs typeface="Brandon Grotesque Bold"/>
            </a:endParaRPr>
          </a:p>
        </p:txBody>
      </p:sp>
    </p:spTree>
    <p:extLst>
      <p:ext uri="{BB962C8B-B14F-4D97-AF65-F5344CB8AC3E}">
        <p14:creationId xmlns:p14="http://schemas.microsoft.com/office/powerpoint/2010/main" val="189844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2CCB1-4FFF-DA4C-9863-56B5C58F8835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E910E-71BF-2D4C-844C-0EEEAB466A0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77835" y="6356350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3169F5"/>
                </a:solidFill>
                <a:latin typeface="Brandon Grotesque Bold"/>
                <a:cs typeface="Brandon Grotesque Bold"/>
              </a:rPr>
              <a:t>SLU Entrepreneurship</a:t>
            </a:r>
          </a:p>
        </p:txBody>
      </p:sp>
    </p:spTree>
    <p:extLst>
      <p:ext uri="{BB962C8B-B14F-4D97-AF65-F5344CB8AC3E}">
        <p14:creationId xmlns:p14="http://schemas.microsoft.com/office/powerpoint/2010/main" val="2272924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2CCB1-4FFF-DA4C-9863-56B5C58F8835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E910E-71BF-2D4C-844C-0EEEAB466A0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77835" y="6356350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3169F5"/>
                </a:solidFill>
                <a:latin typeface="Brandon Grotesque Bold"/>
                <a:cs typeface="Brandon Grotesque Bold"/>
              </a:rPr>
              <a:t>SLU Entrepreneurship</a:t>
            </a:r>
          </a:p>
        </p:txBody>
      </p:sp>
    </p:spTree>
    <p:extLst>
      <p:ext uri="{BB962C8B-B14F-4D97-AF65-F5344CB8AC3E}">
        <p14:creationId xmlns:p14="http://schemas.microsoft.com/office/powerpoint/2010/main" val="449703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2CCB1-4FFF-DA4C-9863-56B5C58F8835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E910E-71BF-2D4C-844C-0EEEAB466A0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2777835" y="6356350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3169F5"/>
                </a:solidFill>
                <a:latin typeface="Brandon Grotesque Bold"/>
                <a:cs typeface="Brandon Grotesque Bold"/>
              </a:rPr>
              <a:t>SLU Entrepreneurship</a:t>
            </a:r>
          </a:p>
        </p:txBody>
      </p:sp>
    </p:spTree>
    <p:extLst>
      <p:ext uri="{BB962C8B-B14F-4D97-AF65-F5344CB8AC3E}">
        <p14:creationId xmlns:p14="http://schemas.microsoft.com/office/powerpoint/2010/main" val="14664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2CCB1-4FFF-DA4C-9863-56B5C58F8835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E910E-71BF-2D4C-844C-0EEEAB466A0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77835" y="6356350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3169F5"/>
                </a:solidFill>
                <a:latin typeface="Brandon Grotesque Bold"/>
                <a:cs typeface="Brandon Grotesque Bold"/>
              </a:rPr>
              <a:t>SLU Entrepreneurship</a:t>
            </a:r>
          </a:p>
        </p:txBody>
      </p:sp>
    </p:spTree>
    <p:extLst>
      <p:ext uri="{BB962C8B-B14F-4D97-AF65-F5344CB8AC3E}">
        <p14:creationId xmlns:p14="http://schemas.microsoft.com/office/powerpoint/2010/main" val="20440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2CCB1-4FFF-DA4C-9863-56B5C58F8835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E910E-71BF-2D4C-844C-0EEEAB466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051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2CCB1-4FFF-DA4C-9863-56B5C58F8835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E910E-71BF-2D4C-844C-0EEEAB466A0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77835" y="6356350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3169F5"/>
                </a:solidFill>
                <a:latin typeface="Brandon Grotesque Bold"/>
                <a:cs typeface="Brandon Grotesque Bold"/>
              </a:rPr>
              <a:t>SLU Entrepreneurship</a:t>
            </a:r>
          </a:p>
        </p:txBody>
      </p:sp>
    </p:spTree>
    <p:extLst>
      <p:ext uri="{BB962C8B-B14F-4D97-AF65-F5344CB8AC3E}">
        <p14:creationId xmlns:p14="http://schemas.microsoft.com/office/powerpoint/2010/main" val="1853588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2CCB1-4FFF-DA4C-9863-56B5C58F8835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E910E-71BF-2D4C-844C-0EEEAB466A0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77835" y="6356350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3169F5"/>
                </a:solidFill>
                <a:latin typeface="Brandon Grotesque Bold"/>
                <a:cs typeface="Brandon Grotesque Bold"/>
              </a:rPr>
              <a:t>SLU Entrepreneurship</a:t>
            </a:r>
          </a:p>
        </p:txBody>
      </p:sp>
    </p:spTree>
    <p:extLst>
      <p:ext uri="{BB962C8B-B14F-4D97-AF65-F5344CB8AC3E}">
        <p14:creationId xmlns:p14="http://schemas.microsoft.com/office/powerpoint/2010/main" val="763148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505056"/>
          </a:xfrm>
          <a:prstGeom prst="rect">
            <a:avLst/>
          </a:prstGeom>
          <a:solidFill>
            <a:srgbClr val="3169F5"/>
          </a:solidFill>
          <a:ln>
            <a:solidFill>
              <a:srgbClr val="3169F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92CCB1-4FFF-DA4C-9863-56B5C58F8835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77835" y="6356350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3169F5"/>
                </a:solidFill>
                <a:latin typeface="Brandon Grotesque Bold"/>
                <a:cs typeface="Brandon Grotesque Bold"/>
              </a:rPr>
              <a:t>SLU Entrepreneurship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E910E-71BF-2D4C-844C-0EEEAB466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305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b="0" i="0" kern="1200">
          <a:solidFill>
            <a:srgbClr val="FFFFFF"/>
          </a:solidFill>
          <a:latin typeface="Brandon Grotesque Bold"/>
          <a:ea typeface="+mj-ea"/>
          <a:cs typeface="Brandon Grotesque Bold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0" i="0" kern="1200">
          <a:solidFill>
            <a:schemeClr val="tx1"/>
          </a:solidFill>
          <a:latin typeface="Brandon Grotesque Regular"/>
          <a:ea typeface="+mn-ea"/>
          <a:cs typeface="Brandon Grotesque Regular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0" i="0" kern="1200">
          <a:solidFill>
            <a:schemeClr val="tx1"/>
          </a:solidFill>
          <a:latin typeface="Brandon Grotesque Regular"/>
          <a:ea typeface="+mn-ea"/>
          <a:cs typeface="Brandon Grotesque Regular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b="0" i="0" kern="1200">
          <a:solidFill>
            <a:schemeClr val="tx1"/>
          </a:solidFill>
          <a:latin typeface="Brandon Grotesque Regular"/>
          <a:ea typeface="+mn-ea"/>
          <a:cs typeface="Brandon Grotesque Regular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b="0" i="0" kern="1200">
          <a:solidFill>
            <a:schemeClr val="tx1"/>
          </a:solidFill>
          <a:latin typeface="Brandon Grotesque Regular"/>
          <a:ea typeface="+mn-ea"/>
          <a:cs typeface="Brandon Grotesque Regular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0" i="0" kern="1200">
          <a:solidFill>
            <a:schemeClr val="tx1"/>
          </a:solidFill>
          <a:latin typeface="Brandon Grotesque Regular"/>
          <a:ea typeface="+mn-ea"/>
          <a:cs typeface="Brandon Grotesque Regular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bit.ly/eweb-journals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elpareporter.com/" TargetMode="External"/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Strategizing About Entrepreneurship Research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Jerome (Jerry) Katz</a:t>
            </a:r>
          </a:p>
          <a:p>
            <a:r>
              <a:rPr lang="en-US" sz="3200" dirty="0"/>
              <a:t>Saint Louis University</a:t>
            </a:r>
          </a:p>
          <a:p>
            <a:r>
              <a:rPr lang="en-US" sz="3200" i="1" dirty="0" err="1">
                <a:solidFill>
                  <a:schemeClr val="bg1"/>
                </a:solidFill>
              </a:rPr>
              <a:t>jerome.katz@slu.edu</a:t>
            </a:r>
            <a:br>
              <a:rPr lang="en-US" sz="3200" i="1" dirty="0">
                <a:solidFill>
                  <a:schemeClr val="bg1"/>
                </a:solidFill>
              </a:rPr>
            </a:br>
            <a:r>
              <a:rPr lang="en-US" sz="3200" i="1" dirty="0" err="1">
                <a:solidFill>
                  <a:schemeClr val="bg1"/>
                </a:solidFill>
              </a:rPr>
              <a:t>eweb.slu.edu</a:t>
            </a:r>
            <a:endParaRPr lang="en-US" sz="32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57297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163" y="622568"/>
            <a:ext cx="8574087" cy="967840"/>
          </a:xfrm>
        </p:spPr>
        <p:txBody>
          <a:bodyPr>
            <a:noAutofit/>
          </a:bodyPr>
          <a:lstStyle/>
          <a:p>
            <a:r>
              <a:rPr lang="en-US" dirty="0"/>
              <a:t>Entrepreneurship In Today’s Top Mainstream Journals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3" y="1824454"/>
            <a:ext cx="8574087" cy="3983016"/>
          </a:xfrm>
        </p:spPr>
        <p:txBody>
          <a:bodyPr>
            <a:normAutofit/>
          </a:bodyPr>
          <a:lstStyle/>
          <a:p>
            <a:r>
              <a:rPr lang="en-US" dirty="0"/>
              <a:t>Look at any top management journal (ENT topics or samples)</a:t>
            </a:r>
          </a:p>
          <a:p>
            <a:pPr lvl="1"/>
            <a:r>
              <a:rPr lang="en-US" dirty="0"/>
              <a:t>AMR (11/20): 4 of 9 articles</a:t>
            </a:r>
          </a:p>
          <a:p>
            <a:r>
              <a:rPr lang="en-US" dirty="0"/>
              <a:t>180+ English Language Refereed Entrepreneurship Journals</a:t>
            </a:r>
          </a:p>
          <a:p>
            <a:pPr lvl="1"/>
            <a:r>
              <a:rPr lang="en-US" dirty="0" err="1"/>
              <a:t>Eweb’s</a:t>
            </a:r>
            <a:r>
              <a:rPr lang="en-US" dirty="0"/>
              <a:t> “core publication list” has 185</a:t>
            </a:r>
          </a:p>
        </p:txBody>
      </p:sp>
    </p:spTree>
    <p:extLst>
      <p:ext uri="{BB962C8B-B14F-4D97-AF65-F5344CB8AC3E}">
        <p14:creationId xmlns:p14="http://schemas.microsoft.com/office/powerpoint/2010/main" val="41081782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…Continuing the Light…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Elements of the field improving</a:t>
            </a:r>
          </a:p>
          <a:p>
            <a:pPr lvl="1"/>
            <a:r>
              <a:rPr lang="en-US" dirty="0"/>
              <a:t>GEM, ASE and other major surveys continue to refine</a:t>
            </a:r>
          </a:p>
          <a:p>
            <a:pPr lvl="1"/>
            <a:r>
              <a:rPr lang="en-US" dirty="0"/>
              <a:t>Improvements in methodological training for new PhDs entering the field</a:t>
            </a:r>
          </a:p>
          <a:p>
            <a:pPr lvl="1"/>
            <a:r>
              <a:rPr lang="en-US" dirty="0"/>
              <a:t>Entrepreneurship topics attracting wide interest</a:t>
            </a:r>
          </a:p>
        </p:txBody>
      </p:sp>
    </p:spTree>
    <p:extLst>
      <p:ext uri="{BB962C8B-B14F-4D97-AF65-F5344CB8AC3E}">
        <p14:creationId xmlns:p14="http://schemas.microsoft.com/office/powerpoint/2010/main" val="12318684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163" y="276824"/>
            <a:ext cx="8574087" cy="967840"/>
          </a:xfrm>
        </p:spPr>
        <p:txBody>
          <a:bodyPr>
            <a:normAutofit/>
          </a:bodyPr>
          <a:lstStyle/>
          <a:p>
            <a:r>
              <a:rPr lang="en-US" dirty="0"/>
              <a:t>Entrepreneurship </a:t>
            </a:r>
            <a:r>
              <a:rPr lang="en-US" u="sng" dirty="0"/>
              <a:t>Is</a:t>
            </a:r>
            <a:r>
              <a:rPr lang="en-US" dirty="0"/>
              <a:t> A Hot Topic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3" y="1659693"/>
            <a:ext cx="8574087" cy="3909965"/>
          </a:xfrm>
        </p:spPr>
        <p:txBody>
          <a:bodyPr>
            <a:normAutofit/>
          </a:bodyPr>
          <a:lstStyle/>
          <a:p>
            <a:r>
              <a:rPr lang="en-US" dirty="0"/>
              <a:t>New firms </a:t>
            </a:r>
            <a:r>
              <a:rPr lang="en-US" dirty="0">
                <a:sym typeface="Wingdings"/>
              </a:rPr>
              <a:t> New processes to study</a:t>
            </a:r>
          </a:p>
          <a:p>
            <a:pPr lvl="1"/>
            <a:r>
              <a:rPr lang="en-US" dirty="0">
                <a:sym typeface="Wingdings"/>
              </a:rPr>
              <a:t>Emergence processes: startup hurdles</a:t>
            </a:r>
          </a:p>
          <a:p>
            <a:pPr lvl="1"/>
            <a:r>
              <a:rPr lang="en-US" dirty="0" err="1">
                <a:sym typeface="Wingdings"/>
              </a:rPr>
              <a:t>Microventures</a:t>
            </a:r>
            <a:r>
              <a:rPr lang="en-US" dirty="0">
                <a:sym typeface="Wingdings"/>
              </a:rPr>
              <a:t>: how a person becomes a firm</a:t>
            </a:r>
          </a:p>
          <a:p>
            <a:pPr lvl="1"/>
            <a:r>
              <a:rPr lang="en-US" dirty="0"/>
              <a:t>Crowdfunding</a:t>
            </a:r>
          </a:p>
          <a:p>
            <a:pPr lvl="1"/>
            <a:r>
              <a:rPr lang="en-US" dirty="0"/>
              <a:t>Acceleration, Entrepreneurial Ecosystems</a:t>
            </a:r>
          </a:p>
          <a:p>
            <a:r>
              <a:rPr lang="en-US" dirty="0"/>
              <a:t>Family Ventures</a:t>
            </a:r>
          </a:p>
          <a:p>
            <a:r>
              <a:rPr lang="en-US" dirty="0"/>
              <a:t>Social Ventures (Think UNSDG)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7983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0AC25C63-6F94-44E0-A499-75163F17D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/>
              <a:t>Now To 2030</a:t>
            </a:r>
          </a:p>
        </p:txBody>
      </p:sp>
      <p:pic>
        <p:nvPicPr>
          <p:cNvPr id="9" name="Content Placeholder 8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19F42C7B-CBDA-AA40-A4B8-6380625834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2496" b="3278"/>
          <a:stretch/>
        </p:blipFill>
        <p:spPr>
          <a:xfrm>
            <a:off x="168314" y="1671145"/>
            <a:ext cx="8807372" cy="5186855"/>
          </a:xfrm>
          <a:noFill/>
        </p:spPr>
      </p:pic>
    </p:spTree>
    <p:extLst>
      <p:ext uri="{BB962C8B-B14F-4D97-AF65-F5344CB8AC3E}">
        <p14:creationId xmlns:p14="http://schemas.microsoft.com/office/powerpoint/2010/main" val="695263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for PhD Students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Where to aim?</a:t>
            </a:r>
          </a:p>
          <a:p>
            <a:r>
              <a:rPr lang="en-US" dirty="0"/>
              <a:t>What to publish?</a:t>
            </a:r>
          </a:p>
          <a:p>
            <a:r>
              <a:rPr lang="en-US" dirty="0"/>
              <a:t>Where to publish?</a:t>
            </a:r>
          </a:p>
        </p:txBody>
      </p:sp>
    </p:spTree>
    <p:extLst>
      <p:ext uri="{BB962C8B-B14F-4D97-AF65-F5344CB8AC3E}">
        <p14:creationId xmlns:p14="http://schemas.microsoft.com/office/powerpoint/2010/main" val="41889297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To Aim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higher up the hierarchy you want to go, the better your publication record needs to be.</a:t>
            </a:r>
          </a:p>
          <a:p>
            <a:r>
              <a:rPr lang="en-US" dirty="0"/>
              <a:t>Top Schools want you in Top Journals</a:t>
            </a:r>
          </a:p>
          <a:p>
            <a:r>
              <a:rPr lang="en-US" dirty="0"/>
              <a:t>Lower level schools are more accepting</a:t>
            </a:r>
          </a:p>
          <a:p>
            <a:r>
              <a:rPr lang="en-US" dirty="0"/>
              <a:t>Look at recent hires to assess</a:t>
            </a:r>
          </a:p>
        </p:txBody>
      </p:sp>
    </p:spTree>
    <p:extLst>
      <p:ext uri="{BB962C8B-B14F-4D97-AF65-F5344CB8AC3E}">
        <p14:creationId xmlns:p14="http://schemas.microsoft.com/office/powerpoint/2010/main" val="6420157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/>
              <a:t>WHAT?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452BF31-4C0F-054F-AB82-68FC58CF49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8000" dirty="0"/>
              <a:t>What? (to publish)</a:t>
            </a:r>
          </a:p>
        </p:txBody>
      </p:sp>
    </p:spTree>
    <p:extLst>
      <p:ext uri="{BB962C8B-B14F-4D97-AF65-F5344CB8AC3E}">
        <p14:creationId xmlns:p14="http://schemas.microsoft.com/office/powerpoint/2010/main" val="17530350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Five Strange Ideas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Dissertations are </a:t>
            </a:r>
            <a:r>
              <a:rPr lang="en-US" i="1" dirty="0"/>
              <a:t>IRRELEVANT</a:t>
            </a:r>
            <a:r>
              <a:rPr lang="en-US" dirty="0"/>
              <a:t> </a:t>
            </a:r>
          </a:p>
          <a:p>
            <a:r>
              <a:rPr lang="en-US" dirty="0"/>
              <a:t>Key Is RESUME, not Dissertation.</a:t>
            </a:r>
          </a:p>
          <a:p>
            <a:r>
              <a:rPr lang="en-US" dirty="0"/>
              <a:t>There is a hierarchy of schools </a:t>
            </a:r>
          </a:p>
          <a:p>
            <a:r>
              <a:rPr lang="en-US" dirty="0"/>
              <a:t>Brute force is not the way to go</a:t>
            </a:r>
          </a:p>
          <a:p>
            <a:r>
              <a:rPr lang="en-US" dirty="0"/>
              <a:t>It can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t be too late, can it?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3940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9600"/>
              <a:t>WHY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557D212-5B3A-F34A-AE36-2D5E631761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8000" dirty="0"/>
              <a:t>Why?</a:t>
            </a:r>
          </a:p>
        </p:txBody>
      </p:sp>
    </p:spTree>
    <p:extLst>
      <p:ext uri="{BB962C8B-B14F-4D97-AF65-F5344CB8AC3E}">
        <p14:creationId xmlns:p14="http://schemas.microsoft.com/office/powerpoint/2010/main" val="20631266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solidFill>
                  <a:srgbClr val="FFFFFF"/>
                </a:solidFill>
              </a:rPr>
              <a:t>Why Dissertations Are Irrelevant 	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253"/>
            <a:ext cx="7598062" cy="3442640"/>
          </a:xfrm>
        </p:spPr>
        <p:txBody>
          <a:bodyPr>
            <a:normAutofit/>
          </a:bodyPr>
          <a:lstStyle/>
          <a:p>
            <a:r>
              <a:rPr lang="en-US" dirty="0"/>
              <a:t>Everyone has one</a:t>
            </a:r>
          </a:p>
          <a:p>
            <a:r>
              <a:rPr lang="en-US" dirty="0"/>
              <a:t>Can’t tell good ones from bad ones. </a:t>
            </a:r>
          </a:p>
          <a:p>
            <a:r>
              <a:rPr lang="en-US" dirty="0"/>
              <a:t>Therefore, all dissertations are equal.</a:t>
            </a:r>
          </a:p>
          <a:p>
            <a:r>
              <a:rPr lang="en-US" dirty="0"/>
              <a:t>Therefore, need another basis to decide</a:t>
            </a:r>
          </a:p>
          <a:p>
            <a:pPr lvl="1"/>
            <a:r>
              <a:rPr lang="en-US" dirty="0"/>
              <a:t>Solution? </a:t>
            </a:r>
            <a:r>
              <a:rPr lang="en-US" b="1" dirty="0"/>
              <a:t>Resumes/CVs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9681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Good news</a:t>
            </a:r>
          </a:p>
          <a:p>
            <a:r>
              <a:rPr lang="en-US" sz="3600" dirty="0"/>
              <a:t>Bad news</a:t>
            </a:r>
          </a:p>
          <a:p>
            <a:r>
              <a:rPr lang="en-US" sz="3600" dirty="0"/>
              <a:t>Really bad news</a:t>
            </a:r>
          </a:p>
          <a:p>
            <a:r>
              <a:rPr lang="en-US" sz="3600" dirty="0"/>
              <a:t>Light on the horizon</a:t>
            </a:r>
          </a:p>
        </p:txBody>
      </p:sp>
    </p:spTree>
    <p:extLst>
      <p:ext uri="{BB962C8B-B14F-4D97-AF65-F5344CB8AC3E}">
        <p14:creationId xmlns:p14="http://schemas.microsoft.com/office/powerpoint/2010/main" val="37738659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97551"/>
            <a:ext cx="8244074" cy="1676400"/>
          </a:xfrm>
        </p:spPr>
        <p:txBody>
          <a:bodyPr/>
          <a:lstStyle/>
          <a:p>
            <a:r>
              <a:rPr lang="en-US" dirty="0"/>
              <a:t>What Makes A Resume GOOD?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93270"/>
            <a:ext cx="8433636" cy="4114800"/>
          </a:xfrm>
        </p:spPr>
        <p:txBody>
          <a:bodyPr>
            <a:noAutofit/>
          </a:bodyPr>
          <a:lstStyle/>
          <a:p>
            <a:r>
              <a:rPr lang="en-US" sz="3600" dirty="0"/>
              <a:t>Different Mixes of the Big 3</a:t>
            </a:r>
          </a:p>
          <a:p>
            <a:pPr lvl="1"/>
            <a:r>
              <a:rPr lang="en-US" sz="3200" dirty="0"/>
              <a:t>Teaching (Goes Up As You Go Down)</a:t>
            </a:r>
          </a:p>
          <a:p>
            <a:pPr lvl="1"/>
            <a:r>
              <a:rPr lang="en-US" sz="3200" dirty="0"/>
              <a:t>Research (Goes Up As You Go Up)</a:t>
            </a:r>
          </a:p>
          <a:p>
            <a:pPr lvl="1"/>
            <a:r>
              <a:rPr lang="en-US" sz="3200" dirty="0"/>
              <a:t>Service (Past the Threshold, Doesn</a:t>
            </a:r>
            <a:r>
              <a:rPr lang="en-US" sz="3200" dirty="0">
                <a:latin typeface="Arial"/>
              </a:rPr>
              <a:t>’</a:t>
            </a:r>
            <a:r>
              <a:rPr lang="en-US" sz="3200" dirty="0"/>
              <a:t>t Count Until Hits Admin. or National Levels)</a:t>
            </a:r>
          </a:p>
        </p:txBody>
      </p:sp>
    </p:spTree>
    <p:extLst>
      <p:ext uri="{BB962C8B-B14F-4D97-AF65-F5344CB8AC3E}">
        <p14:creationId xmlns:p14="http://schemas.microsoft.com/office/powerpoint/2010/main" val="37989355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Yet Another Strange Idea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15925" y="1895070"/>
            <a:ext cx="8308975" cy="3491753"/>
          </a:xfrm>
        </p:spPr>
        <p:txBody>
          <a:bodyPr/>
          <a:lstStyle/>
          <a:p>
            <a:r>
              <a:rPr lang="en-US" dirty="0"/>
              <a:t>There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s A Hierarchy of Schools Out There, And Most of Us Never Think About It</a:t>
            </a:r>
          </a:p>
        </p:txBody>
      </p:sp>
    </p:spTree>
    <p:extLst>
      <p:ext uri="{BB962C8B-B14F-4D97-AF65-F5344CB8AC3E}">
        <p14:creationId xmlns:p14="http://schemas.microsoft.com/office/powerpoint/2010/main" val="34521376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803567" y="228600"/>
            <a:ext cx="7696200" cy="1143000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Example: The Education Industry (Simplest)</a:t>
            </a:r>
          </a:p>
        </p:txBody>
      </p:sp>
      <p:sp>
        <p:nvSpPr>
          <p:cNvPr id="22532" name="AutoShape 4"/>
          <p:cNvSpPr>
            <a:spLocks noChangeArrowheads="1"/>
          </p:cNvSpPr>
          <p:nvPr/>
        </p:nvSpPr>
        <p:spPr bwMode="auto">
          <a:xfrm>
            <a:off x="2514600" y="2057400"/>
            <a:ext cx="5181600" cy="4419600"/>
          </a:xfrm>
          <a:prstGeom prst="triangle">
            <a:avLst>
              <a:gd name="adj" fmla="val 50000"/>
            </a:avLst>
          </a:prstGeom>
          <a:solidFill>
            <a:srgbClr val="3169F5"/>
          </a:solidFill>
          <a:ln w="12699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1" dirty="0">
              <a:solidFill>
                <a:srgbClr val="000000"/>
              </a:solidFill>
              <a:latin typeface="Brandon Grotesque Bold" panose="020B0503020203060202" pitchFamily="34" charset="77"/>
            </a:endParaRPr>
          </a:p>
        </p:txBody>
      </p:sp>
      <p:sp>
        <p:nvSpPr>
          <p:cNvPr id="22537" name="AutoShape 9" descr="Dark horizontal"/>
          <p:cNvSpPr>
            <a:spLocks noChangeArrowheads="1"/>
          </p:cNvSpPr>
          <p:nvPr/>
        </p:nvSpPr>
        <p:spPr bwMode="auto">
          <a:xfrm>
            <a:off x="3215473" y="2057399"/>
            <a:ext cx="3782205" cy="3194735"/>
          </a:xfrm>
          <a:prstGeom prst="triangle">
            <a:avLst>
              <a:gd name="adj" fmla="val 50000"/>
            </a:avLst>
          </a:prstGeom>
          <a:pattFill prst="dkHorz">
            <a:fgClr>
              <a:schemeClr val="bg1"/>
            </a:fgClr>
            <a:bgClr>
              <a:srgbClr val="767676"/>
            </a:bgClr>
          </a:pattFill>
          <a:ln w="12699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1">
              <a:latin typeface="Brandon Grotesque Bold" panose="020B0503020203060202" pitchFamily="34" charset="77"/>
            </a:endParaRPr>
          </a:p>
        </p:txBody>
      </p:sp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800288" y="1862481"/>
            <a:ext cx="3429000" cy="1508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699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>
                <a:solidFill>
                  <a:srgbClr val="000000"/>
                </a:solidFill>
                <a:latin typeface="Brandon Grotesque Bold" panose="020B0503020203060202" pitchFamily="34" charset="77"/>
              </a:rPr>
              <a:t>World (30586)</a:t>
            </a:r>
            <a:br>
              <a:rPr lang="en-US" sz="2800" b="1" dirty="0">
                <a:solidFill>
                  <a:srgbClr val="000000"/>
                </a:solidFill>
                <a:latin typeface="Brandon Grotesque Bold" panose="020B0503020203060202" pitchFamily="34" charset="77"/>
              </a:rPr>
            </a:br>
            <a:br>
              <a:rPr lang="en-US" sz="2800" b="1" dirty="0">
                <a:solidFill>
                  <a:srgbClr val="000000"/>
                </a:solidFill>
                <a:latin typeface="Brandon Grotesque Bold" panose="020B0503020203060202" pitchFamily="34" charset="77"/>
              </a:rPr>
            </a:br>
            <a:endParaRPr lang="en-US" sz="2800" b="1" dirty="0">
              <a:solidFill>
                <a:srgbClr val="000000"/>
              </a:solidFill>
              <a:latin typeface="Brandon Grotesque Bold" panose="020B0503020203060202" pitchFamily="34" charset="77"/>
            </a:endParaRPr>
          </a:p>
        </p:txBody>
      </p:sp>
      <p:sp>
        <p:nvSpPr>
          <p:cNvPr id="22541" name="Rectangle 13"/>
          <p:cNvSpPr>
            <a:spLocks noChangeArrowheads="1"/>
          </p:cNvSpPr>
          <p:nvPr/>
        </p:nvSpPr>
        <p:spPr bwMode="auto">
          <a:xfrm>
            <a:off x="489351" y="5351720"/>
            <a:ext cx="2052165" cy="13603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699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lnSpc>
                <a:spcPct val="80000"/>
              </a:lnSpc>
              <a:spcBef>
                <a:spcPct val="50000"/>
              </a:spcBef>
            </a:pPr>
            <a:r>
              <a:rPr lang="en-US" sz="3200" b="1" dirty="0">
                <a:solidFill>
                  <a:srgbClr val="000000"/>
                </a:solidFill>
                <a:latin typeface="Brandon Grotesque Bold" panose="020B0503020203060202" pitchFamily="34" charset="77"/>
              </a:rPr>
              <a:t>Colleges, </a:t>
            </a:r>
            <a:br>
              <a:rPr lang="en-US" sz="3200" b="1" dirty="0">
                <a:solidFill>
                  <a:srgbClr val="000000"/>
                </a:solidFill>
                <a:latin typeface="Brandon Grotesque Bold" panose="020B0503020203060202" pitchFamily="34" charset="77"/>
              </a:rPr>
            </a:br>
            <a:r>
              <a:rPr lang="en-US" sz="3200" b="1" dirty="0">
                <a:solidFill>
                  <a:srgbClr val="000000"/>
                </a:solidFill>
                <a:latin typeface="Brandon Grotesque Bold" panose="020B0503020203060202" pitchFamily="34" charset="77"/>
              </a:rPr>
              <a:t>JCs &amp; CCs </a:t>
            </a:r>
          </a:p>
          <a:p>
            <a:pPr eaLnBrk="0" hangingPunct="0">
              <a:lnSpc>
                <a:spcPct val="30000"/>
              </a:lnSpc>
              <a:spcBef>
                <a:spcPct val="50000"/>
              </a:spcBef>
            </a:pPr>
            <a:r>
              <a:rPr lang="en-US" sz="3200" b="1" dirty="0">
                <a:solidFill>
                  <a:srgbClr val="000000"/>
                </a:solidFill>
                <a:latin typeface="Brandon Grotesque Bold" panose="020B0503020203060202" pitchFamily="34" charset="77"/>
              </a:rPr>
              <a:t>N ~ 12000</a:t>
            </a:r>
          </a:p>
        </p:txBody>
      </p:sp>
      <p:sp>
        <p:nvSpPr>
          <p:cNvPr id="22546" name="Line 18"/>
          <p:cNvSpPr>
            <a:spLocks noChangeShapeType="1"/>
          </p:cNvSpPr>
          <p:nvPr/>
        </p:nvSpPr>
        <p:spPr bwMode="auto">
          <a:xfrm flipH="1" flipV="1">
            <a:off x="736501" y="5284114"/>
            <a:ext cx="6281274" cy="35626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1">
              <a:latin typeface="Brandon Grotesque Bold" panose="020B0503020203060202" pitchFamily="34" charset="77"/>
            </a:endParaRPr>
          </a:p>
        </p:txBody>
      </p:sp>
      <p:sp>
        <p:nvSpPr>
          <p:cNvPr id="22547" name="Rectangle 19"/>
          <p:cNvSpPr>
            <a:spLocks noChangeArrowheads="1"/>
          </p:cNvSpPr>
          <p:nvPr/>
        </p:nvSpPr>
        <p:spPr bwMode="auto">
          <a:xfrm>
            <a:off x="838200" y="3256807"/>
            <a:ext cx="2862263" cy="126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699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endParaRPr lang="en-US" sz="3200" b="1" dirty="0">
              <a:solidFill>
                <a:srgbClr val="000000"/>
              </a:solidFill>
              <a:latin typeface="Brandon Grotesque Bold" panose="020B0503020203060202" pitchFamily="34" charset="77"/>
            </a:endParaRPr>
          </a:p>
          <a:p>
            <a:pPr eaLnBrk="0" hangingPunct="0">
              <a:lnSpc>
                <a:spcPct val="20000"/>
              </a:lnSpc>
              <a:spcBef>
                <a:spcPct val="50000"/>
              </a:spcBef>
            </a:pPr>
            <a:r>
              <a:rPr lang="en-US" sz="3200" b="1" dirty="0">
                <a:solidFill>
                  <a:srgbClr val="000000"/>
                </a:solidFill>
                <a:latin typeface="Brandon Grotesque Bold" panose="020B0503020203060202" pitchFamily="34" charset="77"/>
              </a:rPr>
              <a:t>Universities  </a:t>
            </a:r>
          </a:p>
          <a:p>
            <a:pPr eaLnBrk="0" hangingPunct="0">
              <a:lnSpc>
                <a:spcPct val="30000"/>
              </a:lnSpc>
              <a:spcBef>
                <a:spcPct val="50000"/>
              </a:spcBef>
            </a:pPr>
            <a:r>
              <a:rPr lang="en-US" sz="3200" b="1" dirty="0">
                <a:solidFill>
                  <a:srgbClr val="000000"/>
                </a:solidFill>
                <a:latin typeface="Brandon Grotesque Bold" panose="020B0503020203060202" pitchFamily="34" charset="77"/>
              </a:rPr>
              <a:t>N ~ 18000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714EDD2-97AA-B93B-613C-9F947C411514}"/>
              </a:ext>
            </a:extLst>
          </p:cNvPr>
          <p:cNvSpPr/>
          <p:nvPr/>
        </p:nvSpPr>
        <p:spPr>
          <a:xfrm>
            <a:off x="6285256" y="1829703"/>
            <a:ext cx="227245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  <a:latin typeface="Brandon Grotesque Bold" panose="020B0503020203060202" pitchFamily="34" charset="77"/>
              </a:rPr>
              <a:t>US (6000)</a:t>
            </a:r>
            <a:br>
              <a:rPr lang="en-US" sz="2800" b="1" dirty="0">
                <a:solidFill>
                  <a:srgbClr val="000000"/>
                </a:solidFill>
                <a:latin typeface="Brandon Grotesque Bold" panose="020B0503020203060202" pitchFamily="34" charset="77"/>
              </a:rPr>
            </a:br>
            <a:endParaRPr lang="en-US" sz="2800" dirty="0"/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7E36838A-F817-5E17-4811-4984D1CD27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4355" y="2786206"/>
            <a:ext cx="3149307" cy="12187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699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endParaRPr lang="en-US" sz="3200" b="1" dirty="0">
              <a:solidFill>
                <a:srgbClr val="000000"/>
              </a:solidFill>
              <a:latin typeface="Brandon Grotesque Bold" panose="020B0503020203060202" pitchFamily="34" charset="77"/>
            </a:endParaRPr>
          </a:p>
          <a:p>
            <a:pPr eaLnBrk="0" hangingPunct="0">
              <a:lnSpc>
                <a:spcPct val="20000"/>
              </a:lnSpc>
              <a:spcBef>
                <a:spcPct val="50000"/>
              </a:spcBef>
            </a:pPr>
            <a:r>
              <a:rPr lang="en-US" sz="2800" b="1" dirty="0">
                <a:solidFill>
                  <a:srgbClr val="000000"/>
                </a:solidFill>
                <a:latin typeface="Brandon Grotesque Bold" panose="020B0503020203060202" pitchFamily="34" charset="77"/>
              </a:rPr>
              <a:t>Universities  (4800)</a:t>
            </a:r>
          </a:p>
          <a:p>
            <a:pPr eaLnBrk="0" hangingPunct="0">
              <a:lnSpc>
                <a:spcPct val="30000"/>
              </a:lnSpc>
              <a:spcBef>
                <a:spcPct val="50000"/>
              </a:spcBef>
            </a:pPr>
            <a:endParaRPr lang="en-US" sz="3200" b="1" dirty="0">
              <a:solidFill>
                <a:srgbClr val="000000"/>
              </a:solidFill>
              <a:latin typeface="Brandon Grotesque Bold" panose="020B0503020203060202" pitchFamily="34" charset="77"/>
            </a:endParaRPr>
          </a:p>
        </p:txBody>
      </p:sp>
      <p:sp>
        <p:nvSpPr>
          <p:cNvPr id="16" name="Rectangle 13">
            <a:extLst>
              <a:ext uri="{FF2B5EF4-FFF2-40B4-BE49-F238E27FC236}">
                <a16:creationId xmlns:a16="http://schemas.microsoft.com/office/drawing/2014/main" id="{E276BD3E-C483-CD22-9D11-DD3CD233E8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4103" y="5443828"/>
            <a:ext cx="1821332" cy="1201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699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 eaLnBrk="0" hangingPunct="0">
              <a:lnSpc>
                <a:spcPct val="80000"/>
              </a:lnSpc>
              <a:spcBef>
                <a:spcPct val="50000"/>
              </a:spcBef>
            </a:pPr>
            <a:r>
              <a:rPr lang="en-US" sz="2800" b="1" dirty="0">
                <a:solidFill>
                  <a:srgbClr val="000000"/>
                </a:solidFill>
                <a:latin typeface="Brandon Grotesque Bold" panose="020B0503020203060202" pitchFamily="34" charset="77"/>
              </a:rPr>
              <a:t>Colleges, </a:t>
            </a:r>
            <a:br>
              <a:rPr lang="en-US" sz="2800" b="1" dirty="0">
                <a:solidFill>
                  <a:srgbClr val="000000"/>
                </a:solidFill>
                <a:latin typeface="Brandon Grotesque Bold" panose="020B0503020203060202" pitchFamily="34" charset="77"/>
              </a:rPr>
            </a:br>
            <a:r>
              <a:rPr lang="en-US" sz="2800" b="1" dirty="0">
                <a:solidFill>
                  <a:srgbClr val="000000"/>
                </a:solidFill>
                <a:latin typeface="Brandon Grotesque Bold" panose="020B0503020203060202" pitchFamily="34" charset="77"/>
              </a:rPr>
              <a:t>JCs &amp; CCs </a:t>
            </a:r>
          </a:p>
          <a:p>
            <a:pPr algn="r" eaLnBrk="0" hangingPunct="0">
              <a:lnSpc>
                <a:spcPct val="30000"/>
              </a:lnSpc>
              <a:spcBef>
                <a:spcPct val="50000"/>
              </a:spcBef>
            </a:pPr>
            <a:r>
              <a:rPr lang="en-US" sz="2800" b="1" dirty="0">
                <a:solidFill>
                  <a:srgbClr val="000000"/>
                </a:solidFill>
                <a:latin typeface="Brandon Grotesque Bold" panose="020B0503020203060202" pitchFamily="34" charset="77"/>
              </a:rPr>
              <a:t>(1200)</a:t>
            </a:r>
          </a:p>
        </p:txBody>
      </p:sp>
    </p:spTree>
    <p:extLst>
      <p:ext uri="{BB962C8B-B14F-4D97-AF65-F5344CB8AC3E}">
        <p14:creationId xmlns:p14="http://schemas.microsoft.com/office/powerpoint/2010/main" val="37277596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900546" y="228600"/>
            <a:ext cx="7696200" cy="1143000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Example: The Education Industry (Simplest + 1)</a:t>
            </a:r>
          </a:p>
        </p:txBody>
      </p:sp>
      <p:sp>
        <p:nvSpPr>
          <p:cNvPr id="22532" name="AutoShape 4"/>
          <p:cNvSpPr>
            <a:spLocks noChangeArrowheads="1"/>
          </p:cNvSpPr>
          <p:nvPr/>
        </p:nvSpPr>
        <p:spPr bwMode="auto">
          <a:xfrm>
            <a:off x="2514600" y="2057400"/>
            <a:ext cx="5181600" cy="4419600"/>
          </a:xfrm>
          <a:prstGeom prst="triangle">
            <a:avLst>
              <a:gd name="adj" fmla="val 50000"/>
            </a:avLst>
          </a:prstGeom>
          <a:solidFill>
            <a:srgbClr val="3169F5"/>
          </a:solidFill>
          <a:ln w="12699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1" dirty="0">
              <a:solidFill>
                <a:srgbClr val="000000"/>
              </a:solidFill>
              <a:latin typeface="Brandon Grotesque Bold" panose="020B0503020203060202" pitchFamily="34" charset="77"/>
            </a:endParaRPr>
          </a:p>
        </p:txBody>
      </p:sp>
      <p:sp>
        <p:nvSpPr>
          <p:cNvPr id="22537" name="AutoShape 9" descr="Dark horizontal"/>
          <p:cNvSpPr>
            <a:spLocks noChangeArrowheads="1"/>
          </p:cNvSpPr>
          <p:nvPr/>
        </p:nvSpPr>
        <p:spPr bwMode="auto">
          <a:xfrm>
            <a:off x="3372592" y="2057399"/>
            <a:ext cx="3460665" cy="2925275"/>
          </a:xfrm>
          <a:prstGeom prst="triangle">
            <a:avLst>
              <a:gd name="adj" fmla="val 50000"/>
            </a:avLst>
          </a:prstGeom>
          <a:pattFill prst="dkHorz">
            <a:fgClr>
              <a:schemeClr val="bg1"/>
            </a:fgClr>
            <a:bgClr>
              <a:srgbClr val="767676"/>
            </a:bgClr>
          </a:pattFill>
          <a:ln w="12699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1">
              <a:latin typeface="Brandon Grotesque Bold" panose="020B0503020203060202" pitchFamily="34" charset="77"/>
            </a:endParaRPr>
          </a:p>
        </p:txBody>
      </p:sp>
      <p:sp>
        <p:nvSpPr>
          <p:cNvPr id="22538" name="AutoShape 10" descr="Solid diamond"/>
          <p:cNvSpPr>
            <a:spLocks noChangeArrowheads="1"/>
          </p:cNvSpPr>
          <p:nvPr/>
        </p:nvSpPr>
        <p:spPr bwMode="auto">
          <a:xfrm>
            <a:off x="4495800" y="2057400"/>
            <a:ext cx="1219200" cy="990600"/>
          </a:xfrm>
          <a:prstGeom prst="triangle">
            <a:avLst>
              <a:gd name="adj" fmla="val 50000"/>
            </a:avLst>
          </a:prstGeom>
          <a:solidFill>
            <a:srgbClr val="00B05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1">
              <a:latin typeface="Brandon Grotesque Bold" panose="020B0503020203060202" pitchFamily="34" charset="77"/>
            </a:endParaRPr>
          </a:p>
        </p:txBody>
      </p:sp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800288" y="1862481"/>
            <a:ext cx="3429000" cy="1508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699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>
                <a:solidFill>
                  <a:srgbClr val="000000"/>
                </a:solidFill>
                <a:latin typeface="Brandon Grotesque Bold" panose="020B0503020203060202" pitchFamily="34" charset="77"/>
              </a:rPr>
              <a:t>World (30586)</a:t>
            </a:r>
            <a:br>
              <a:rPr lang="en-US" sz="2800" b="1" dirty="0">
                <a:solidFill>
                  <a:srgbClr val="000000"/>
                </a:solidFill>
                <a:latin typeface="Brandon Grotesque Bold" panose="020B0503020203060202" pitchFamily="34" charset="77"/>
              </a:rPr>
            </a:br>
            <a:r>
              <a:rPr lang="en-US" sz="2800" b="1" dirty="0">
                <a:solidFill>
                  <a:srgbClr val="000000"/>
                </a:solidFill>
                <a:latin typeface="Brandon Grotesque Bold" panose="020B0503020203060202" pitchFamily="34" charset="77"/>
              </a:rPr>
              <a:t>     Total US (5300)</a:t>
            </a:r>
            <a:br>
              <a:rPr lang="en-US" sz="2800" b="1" dirty="0">
                <a:solidFill>
                  <a:srgbClr val="000000"/>
                </a:solidFill>
                <a:latin typeface="Brandon Grotesque Bold" panose="020B0503020203060202" pitchFamily="34" charset="77"/>
              </a:rPr>
            </a:br>
            <a:endParaRPr lang="en-US" sz="2800" b="1" dirty="0">
              <a:solidFill>
                <a:srgbClr val="000000"/>
              </a:solidFill>
              <a:latin typeface="Brandon Grotesque Bold" panose="020B0503020203060202" pitchFamily="34" charset="77"/>
            </a:endParaRPr>
          </a:p>
        </p:txBody>
      </p:sp>
      <p:sp>
        <p:nvSpPr>
          <p:cNvPr id="22541" name="Rectangle 13"/>
          <p:cNvSpPr>
            <a:spLocks noChangeArrowheads="1"/>
          </p:cNvSpPr>
          <p:nvPr/>
        </p:nvSpPr>
        <p:spPr bwMode="auto">
          <a:xfrm>
            <a:off x="640074" y="5200997"/>
            <a:ext cx="2052165" cy="13603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699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lnSpc>
                <a:spcPct val="80000"/>
              </a:lnSpc>
              <a:spcBef>
                <a:spcPct val="50000"/>
              </a:spcBef>
            </a:pPr>
            <a:r>
              <a:rPr lang="en-US" sz="3200" b="1" dirty="0">
                <a:solidFill>
                  <a:srgbClr val="000000"/>
                </a:solidFill>
                <a:latin typeface="Brandon Grotesque Bold" panose="020B0503020203060202" pitchFamily="34" charset="77"/>
              </a:rPr>
              <a:t>Colleges, </a:t>
            </a:r>
            <a:br>
              <a:rPr lang="en-US" sz="3200" b="1" dirty="0">
                <a:solidFill>
                  <a:srgbClr val="000000"/>
                </a:solidFill>
                <a:latin typeface="Brandon Grotesque Bold" panose="020B0503020203060202" pitchFamily="34" charset="77"/>
              </a:rPr>
            </a:br>
            <a:r>
              <a:rPr lang="en-US" sz="3200" b="1" dirty="0">
                <a:solidFill>
                  <a:srgbClr val="000000"/>
                </a:solidFill>
                <a:latin typeface="Brandon Grotesque Bold" panose="020B0503020203060202" pitchFamily="34" charset="77"/>
              </a:rPr>
              <a:t>JCs &amp; CCs </a:t>
            </a:r>
          </a:p>
          <a:p>
            <a:pPr eaLnBrk="0" hangingPunct="0">
              <a:lnSpc>
                <a:spcPct val="30000"/>
              </a:lnSpc>
              <a:spcBef>
                <a:spcPct val="50000"/>
              </a:spcBef>
            </a:pPr>
            <a:r>
              <a:rPr lang="en-US" sz="3200" b="1" dirty="0">
                <a:solidFill>
                  <a:srgbClr val="000000"/>
                </a:solidFill>
                <a:latin typeface="Brandon Grotesque Bold" panose="020B0503020203060202" pitchFamily="34" charset="77"/>
              </a:rPr>
              <a:t>N ~ 12000</a:t>
            </a:r>
          </a:p>
        </p:txBody>
      </p:sp>
      <p:sp>
        <p:nvSpPr>
          <p:cNvPr id="22542" name="Rectangle 14"/>
          <p:cNvSpPr>
            <a:spLocks noChangeArrowheads="1"/>
          </p:cNvSpPr>
          <p:nvPr/>
        </p:nvSpPr>
        <p:spPr bwMode="auto">
          <a:xfrm>
            <a:off x="5791200" y="2514600"/>
            <a:ext cx="35814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>
                <a:solidFill>
                  <a:srgbClr val="000000"/>
                </a:solidFill>
              </a:rPr>
              <a:t>AACSB  N = 910</a:t>
            </a:r>
            <a:br>
              <a:rPr lang="en-US" sz="3200" b="1" dirty="0">
                <a:solidFill>
                  <a:srgbClr val="000000"/>
                </a:solidFill>
              </a:rPr>
            </a:br>
            <a:r>
              <a:rPr lang="en-US" sz="3200" b="1" dirty="0">
                <a:solidFill>
                  <a:srgbClr val="000000"/>
                </a:solidFill>
              </a:rPr>
              <a:t>              (US 535)</a:t>
            </a:r>
          </a:p>
        </p:txBody>
      </p:sp>
      <p:sp>
        <p:nvSpPr>
          <p:cNvPr id="22543" name="Line 15"/>
          <p:cNvSpPr>
            <a:spLocks noChangeShapeType="1"/>
          </p:cNvSpPr>
          <p:nvPr/>
        </p:nvSpPr>
        <p:spPr bwMode="auto">
          <a:xfrm flipH="1" flipV="1">
            <a:off x="4572000" y="3048000"/>
            <a:ext cx="4267200" cy="0"/>
          </a:xfrm>
          <a:prstGeom prst="line">
            <a:avLst/>
          </a:prstGeom>
          <a:noFill/>
          <a:ln w="34925">
            <a:solidFill>
              <a:schemeClr val="tx1"/>
            </a:solidFill>
            <a:prstDash val="dash"/>
            <a:round/>
            <a:headEnd type="none" w="sm" len="sm"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1">
              <a:latin typeface="Brandon Grotesque Bold" panose="020B0503020203060202" pitchFamily="34" charset="77"/>
            </a:endParaRPr>
          </a:p>
        </p:txBody>
      </p:sp>
      <p:sp>
        <p:nvSpPr>
          <p:cNvPr id="22546" name="Line 18"/>
          <p:cNvSpPr>
            <a:spLocks noChangeShapeType="1"/>
          </p:cNvSpPr>
          <p:nvPr/>
        </p:nvSpPr>
        <p:spPr bwMode="auto">
          <a:xfrm flipH="1" flipV="1">
            <a:off x="575733" y="4982674"/>
            <a:ext cx="6281274" cy="35626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1">
              <a:latin typeface="Brandon Grotesque Bold" panose="020B0503020203060202" pitchFamily="34" charset="77"/>
            </a:endParaRPr>
          </a:p>
        </p:txBody>
      </p:sp>
      <p:sp>
        <p:nvSpPr>
          <p:cNvPr id="22547" name="Rectangle 19"/>
          <p:cNvSpPr>
            <a:spLocks noChangeArrowheads="1"/>
          </p:cNvSpPr>
          <p:nvPr/>
        </p:nvSpPr>
        <p:spPr bwMode="auto">
          <a:xfrm>
            <a:off x="838200" y="3256807"/>
            <a:ext cx="2862263" cy="126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699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endParaRPr lang="en-US" sz="3200" b="1" dirty="0">
              <a:solidFill>
                <a:srgbClr val="000000"/>
              </a:solidFill>
              <a:latin typeface="Brandon Grotesque Bold" panose="020B0503020203060202" pitchFamily="34" charset="77"/>
            </a:endParaRPr>
          </a:p>
          <a:p>
            <a:pPr eaLnBrk="0" hangingPunct="0">
              <a:lnSpc>
                <a:spcPct val="20000"/>
              </a:lnSpc>
              <a:spcBef>
                <a:spcPct val="50000"/>
              </a:spcBef>
            </a:pPr>
            <a:r>
              <a:rPr lang="en-US" sz="3200" b="1" dirty="0">
                <a:solidFill>
                  <a:srgbClr val="000000"/>
                </a:solidFill>
                <a:latin typeface="Brandon Grotesque Bold" panose="020B0503020203060202" pitchFamily="34" charset="77"/>
              </a:rPr>
              <a:t>Universities  </a:t>
            </a:r>
          </a:p>
          <a:p>
            <a:pPr eaLnBrk="0" hangingPunct="0">
              <a:lnSpc>
                <a:spcPct val="30000"/>
              </a:lnSpc>
              <a:spcBef>
                <a:spcPct val="50000"/>
              </a:spcBef>
            </a:pPr>
            <a:r>
              <a:rPr lang="en-US" sz="3200" b="1" dirty="0">
                <a:solidFill>
                  <a:srgbClr val="000000"/>
                </a:solidFill>
                <a:latin typeface="Brandon Grotesque Bold" panose="020B0503020203060202" pitchFamily="34" charset="77"/>
              </a:rPr>
              <a:t>N ~ 18000</a:t>
            </a:r>
          </a:p>
        </p:txBody>
      </p:sp>
    </p:spTree>
    <p:extLst>
      <p:ext uri="{BB962C8B-B14F-4D97-AF65-F5344CB8AC3E}">
        <p14:creationId xmlns:p14="http://schemas.microsoft.com/office/powerpoint/2010/main" val="16094312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734294" y="228600"/>
            <a:ext cx="7696200" cy="1143000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Example: The Education Industry (Simplest + 2)</a:t>
            </a:r>
          </a:p>
        </p:txBody>
      </p:sp>
      <p:sp>
        <p:nvSpPr>
          <p:cNvPr id="22532" name="AutoShape 4"/>
          <p:cNvSpPr>
            <a:spLocks noChangeArrowheads="1"/>
          </p:cNvSpPr>
          <p:nvPr/>
        </p:nvSpPr>
        <p:spPr bwMode="auto">
          <a:xfrm>
            <a:off x="2514600" y="2057400"/>
            <a:ext cx="5181600" cy="4419600"/>
          </a:xfrm>
          <a:prstGeom prst="triangle">
            <a:avLst>
              <a:gd name="adj" fmla="val 50000"/>
            </a:avLst>
          </a:prstGeom>
          <a:solidFill>
            <a:srgbClr val="3169F5"/>
          </a:solidFill>
          <a:ln w="12699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1" dirty="0">
              <a:solidFill>
                <a:srgbClr val="000000"/>
              </a:solidFill>
              <a:latin typeface="Brandon Grotesque Bold" panose="020B0503020203060202" pitchFamily="34" charset="77"/>
            </a:endParaRPr>
          </a:p>
        </p:txBody>
      </p:sp>
      <p:sp>
        <p:nvSpPr>
          <p:cNvPr id="22537" name="AutoShape 9" descr="Dark horizontal"/>
          <p:cNvSpPr>
            <a:spLocks noChangeArrowheads="1"/>
          </p:cNvSpPr>
          <p:nvPr/>
        </p:nvSpPr>
        <p:spPr bwMode="auto">
          <a:xfrm>
            <a:off x="3215473" y="2057399"/>
            <a:ext cx="3782205" cy="3194735"/>
          </a:xfrm>
          <a:prstGeom prst="triangle">
            <a:avLst>
              <a:gd name="adj" fmla="val 50000"/>
            </a:avLst>
          </a:prstGeom>
          <a:pattFill prst="dkHorz">
            <a:fgClr>
              <a:schemeClr val="bg1"/>
            </a:fgClr>
            <a:bgClr>
              <a:srgbClr val="767676"/>
            </a:bgClr>
          </a:pattFill>
          <a:ln w="12699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1">
              <a:latin typeface="Brandon Grotesque Bold" panose="020B0503020203060202" pitchFamily="34" charset="77"/>
            </a:endParaRPr>
          </a:p>
        </p:txBody>
      </p:sp>
      <p:sp>
        <p:nvSpPr>
          <p:cNvPr id="22546" name="Line 18"/>
          <p:cNvSpPr>
            <a:spLocks noChangeShapeType="1"/>
          </p:cNvSpPr>
          <p:nvPr/>
        </p:nvSpPr>
        <p:spPr bwMode="auto">
          <a:xfrm flipH="1" flipV="1">
            <a:off x="746549" y="5264018"/>
            <a:ext cx="6281274" cy="35626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1">
              <a:latin typeface="Brandon Grotesque Bold" panose="020B0503020203060202" pitchFamily="34" charset="77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714EDD2-97AA-B93B-613C-9F947C411514}"/>
              </a:ext>
            </a:extLst>
          </p:cNvPr>
          <p:cNvSpPr/>
          <p:nvPr/>
        </p:nvSpPr>
        <p:spPr>
          <a:xfrm>
            <a:off x="6285256" y="1829703"/>
            <a:ext cx="227245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  <a:latin typeface="Brandon Grotesque Bold" panose="020B0503020203060202" pitchFamily="34" charset="77"/>
              </a:rPr>
              <a:t>US (6000)</a:t>
            </a:r>
            <a:br>
              <a:rPr lang="en-US" sz="2800" b="1" dirty="0">
                <a:solidFill>
                  <a:srgbClr val="000000"/>
                </a:solidFill>
                <a:latin typeface="Brandon Grotesque Bold" panose="020B0503020203060202" pitchFamily="34" charset="77"/>
              </a:rPr>
            </a:br>
            <a:endParaRPr lang="en-US" sz="2800" dirty="0"/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7E36838A-F817-5E17-4811-4984D1CD27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4355" y="2786206"/>
            <a:ext cx="3149307" cy="12187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699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endParaRPr lang="en-US" sz="3200" b="1" dirty="0">
              <a:solidFill>
                <a:srgbClr val="000000"/>
              </a:solidFill>
              <a:latin typeface="Brandon Grotesque Bold" panose="020B0503020203060202" pitchFamily="34" charset="77"/>
            </a:endParaRPr>
          </a:p>
          <a:p>
            <a:pPr eaLnBrk="0" hangingPunct="0">
              <a:lnSpc>
                <a:spcPct val="20000"/>
              </a:lnSpc>
              <a:spcBef>
                <a:spcPct val="50000"/>
              </a:spcBef>
            </a:pPr>
            <a:r>
              <a:rPr lang="en-US" sz="2800" b="1" dirty="0">
                <a:solidFill>
                  <a:srgbClr val="000000"/>
                </a:solidFill>
                <a:latin typeface="Brandon Grotesque Bold" panose="020B0503020203060202" pitchFamily="34" charset="77"/>
              </a:rPr>
              <a:t>Universities  (4800)</a:t>
            </a:r>
          </a:p>
          <a:p>
            <a:pPr eaLnBrk="0" hangingPunct="0">
              <a:lnSpc>
                <a:spcPct val="30000"/>
              </a:lnSpc>
              <a:spcBef>
                <a:spcPct val="50000"/>
              </a:spcBef>
            </a:pPr>
            <a:endParaRPr lang="en-US" sz="3200" b="1" dirty="0">
              <a:solidFill>
                <a:srgbClr val="000000"/>
              </a:solidFill>
              <a:latin typeface="Brandon Grotesque Bold" panose="020B0503020203060202" pitchFamily="34" charset="77"/>
            </a:endParaRPr>
          </a:p>
        </p:txBody>
      </p:sp>
      <p:sp>
        <p:nvSpPr>
          <p:cNvPr id="16" name="Rectangle 13">
            <a:extLst>
              <a:ext uri="{FF2B5EF4-FFF2-40B4-BE49-F238E27FC236}">
                <a16:creationId xmlns:a16="http://schemas.microsoft.com/office/drawing/2014/main" id="{E276BD3E-C483-CD22-9D11-DD3CD233E8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4103" y="5443828"/>
            <a:ext cx="1821332" cy="1201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699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 eaLnBrk="0" hangingPunct="0">
              <a:lnSpc>
                <a:spcPct val="80000"/>
              </a:lnSpc>
              <a:spcBef>
                <a:spcPct val="50000"/>
              </a:spcBef>
            </a:pPr>
            <a:r>
              <a:rPr lang="en-US" sz="2800" b="1" dirty="0">
                <a:solidFill>
                  <a:srgbClr val="000000"/>
                </a:solidFill>
                <a:latin typeface="Brandon Grotesque Bold" panose="020B0503020203060202" pitchFamily="34" charset="77"/>
              </a:rPr>
              <a:t>Colleges, </a:t>
            </a:r>
            <a:br>
              <a:rPr lang="en-US" sz="2800" b="1" dirty="0">
                <a:solidFill>
                  <a:srgbClr val="000000"/>
                </a:solidFill>
                <a:latin typeface="Brandon Grotesque Bold" panose="020B0503020203060202" pitchFamily="34" charset="77"/>
              </a:rPr>
            </a:br>
            <a:r>
              <a:rPr lang="en-US" sz="2800" b="1" dirty="0">
                <a:solidFill>
                  <a:srgbClr val="000000"/>
                </a:solidFill>
                <a:latin typeface="Brandon Grotesque Bold" panose="020B0503020203060202" pitchFamily="34" charset="77"/>
              </a:rPr>
              <a:t>JCs &amp; CCs </a:t>
            </a:r>
          </a:p>
          <a:p>
            <a:pPr algn="r" eaLnBrk="0" hangingPunct="0">
              <a:lnSpc>
                <a:spcPct val="30000"/>
              </a:lnSpc>
              <a:spcBef>
                <a:spcPct val="50000"/>
              </a:spcBef>
            </a:pPr>
            <a:r>
              <a:rPr lang="en-US" sz="2800" b="1" dirty="0">
                <a:solidFill>
                  <a:srgbClr val="000000"/>
                </a:solidFill>
                <a:latin typeface="Brandon Grotesque Bold" panose="020B0503020203060202" pitchFamily="34" charset="77"/>
              </a:rPr>
              <a:t>(1200)</a:t>
            </a:r>
          </a:p>
        </p:txBody>
      </p:sp>
      <p:sp>
        <p:nvSpPr>
          <p:cNvPr id="12" name="AutoShape 10" descr="Solid diamond">
            <a:extLst>
              <a:ext uri="{FF2B5EF4-FFF2-40B4-BE49-F238E27FC236}">
                <a16:creationId xmlns:a16="http://schemas.microsoft.com/office/drawing/2014/main" id="{B9F71B2E-D0B7-4745-A5F9-4B60737FFA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2057400"/>
            <a:ext cx="1219200" cy="990600"/>
          </a:xfrm>
          <a:prstGeom prst="triangle">
            <a:avLst>
              <a:gd name="adj" fmla="val 50000"/>
            </a:avLst>
          </a:prstGeom>
          <a:solidFill>
            <a:srgbClr val="00B05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1" dirty="0">
              <a:latin typeface="Brandon Grotesque Bold" panose="020B0503020203060202" pitchFamily="34" charset="77"/>
            </a:endParaRPr>
          </a:p>
        </p:txBody>
      </p:sp>
      <p:sp>
        <p:nvSpPr>
          <p:cNvPr id="13" name="Line 15">
            <a:extLst>
              <a:ext uri="{FF2B5EF4-FFF2-40B4-BE49-F238E27FC236}">
                <a16:creationId xmlns:a16="http://schemas.microsoft.com/office/drawing/2014/main" id="{FF1BB05F-D333-653A-2ECD-72555EDAEAC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72000" y="3048000"/>
            <a:ext cx="4267200" cy="0"/>
          </a:xfrm>
          <a:prstGeom prst="line">
            <a:avLst/>
          </a:prstGeom>
          <a:noFill/>
          <a:ln w="34925">
            <a:solidFill>
              <a:schemeClr val="tx1"/>
            </a:solidFill>
            <a:prstDash val="dash"/>
            <a:round/>
            <a:headEnd type="none" w="sm" len="sm"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1">
              <a:latin typeface="Brandon Grotesque Bold" panose="020B0503020203060202" pitchFamily="34" charset="77"/>
            </a:endParaRPr>
          </a:p>
        </p:txBody>
      </p:sp>
      <p:sp>
        <p:nvSpPr>
          <p:cNvPr id="14" name="AutoShape 17" descr="90%">
            <a:extLst>
              <a:ext uri="{FF2B5EF4-FFF2-40B4-BE49-F238E27FC236}">
                <a16:creationId xmlns:a16="http://schemas.microsoft.com/office/drawing/2014/main" id="{C41BD546-5F7D-9F15-7031-418EE04732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0238" y="2042409"/>
            <a:ext cx="346459" cy="312295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12699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1">
              <a:latin typeface="Brandon Grotesque Bold" panose="020B0503020203060202" pitchFamily="34" charset="77"/>
            </a:endParaRPr>
          </a:p>
        </p:txBody>
      </p:sp>
      <p:sp>
        <p:nvSpPr>
          <p:cNvPr id="17" name="Text Box 20">
            <a:extLst>
              <a:ext uri="{FF2B5EF4-FFF2-40B4-BE49-F238E27FC236}">
                <a16:creationId xmlns:a16="http://schemas.microsoft.com/office/drawing/2014/main" id="{7B8E0C24-5993-D90E-097C-9DDF5632E7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2473" y="1981200"/>
            <a:ext cx="321798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Brandon Grotesque Bold" panose="020B0503020203060202" pitchFamily="34" charset="77"/>
              </a:rPr>
              <a:t>Top 40 &amp; 2nd 40 (80)</a:t>
            </a:r>
          </a:p>
        </p:txBody>
      </p:sp>
      <p:sp>
        <p:nvSpPr>
          <p:cNvPr id="22" name="Text Box 20">
            <a:extLst>
              <a:ext uri="{FF2B5EF4-FFF2-40B4-BE49-F238E27FC236}">
                <a16:creationId xmlns:a16="http://schemas.microsoft.com/office/drawing/2014/main" id="{F4A2BB03-7471-C08B-AB60-22D7423967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7345" y="2452259"/>
            <a:ext cx="297675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dirty="0">
                <a:solidFill>
                  <a:srgbClr val="00B050"/>
                </a:solidFill>
                <a:latin typeface="Brandon Grotesque Bold" panose="020B0503020203060202" pitchFamily="34" charset="77"/>
              </a:rPr>
              <a:t>Other AACSB (830 world / 455 USA)</a:t>
            </a:r>
          </a:p>
        </p:txBody>
      </p:sp>
      <p:sp>
        <p:nvSpPr>
          <p:cNvPr id="23" name="Text Box 20">
            <a:extLst>
              <a:ext uri="{FF2B5EF4-FFF2-40B4-BE49-F238E27FC236}">
                <a16:creationId xmlns:a16="http://schemas.microsoft.com/office/drawing/2014/main" id="{81F41B49-74F4-9E4C-4CAA-84DC179912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5365" y="3865420"/>
            <a:ext cx="290734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dirty="0">
                <a:latin typeface="Brandon Grotesque Bold" panose="020B0503020203060202" pitchFamily="34" charset="77"/>
              </a:rPr>
              <a:t>Non-AACSB (4265)</a:t>
            </a:r>
          </a:p>
        </p:txBody>
      </p:sp>
    </p:spTree>
    <p:extLst>
      <p:ext uri="{BB962C8B-B14F-4D97-AF65-F5344CB8AC3E}">
        <p14:creationId xmlns:p14="http://schemas.microsoft.com/office/powerpoint/2010/main" val="18885336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635003" y="182060"/>
            <a:ext cx="7998394" cy="1096962"/>
          </a:xfrm>
        </p:spPr>
        <p:txBody>
          <a:bodyPr/>
          <a:lstStyle/>
          <a:p>
            <a:r>
              <a:rPr lang="en-US"/>
              <a:t>What Will They Look For?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Number of Hits/Grants</a:t>
            </a:r>
          </a:p>
          <a:p>
            <a:r>
              <a:rPr lang="en-US" dirty="0"/>
              <a:t>Quality of Hits /Grants</a:t>
            </a:r>
          </a:p>
          <a:p>
            <a:r>
              <a:rPr lang="en-US" dirty="0"/>
              <a:t>Conceptual Fit Among Hits /Grants</a:t>
            </a:r>
          </a:p>
          <a:p>
            <a:r>
              <a:rPr lang="en-US" dirty="0"/>
              <a:t>Trajectory of Hits /Grants</a:t>
            </a:r>
          </a:p>
          <a:p>
            <a:r>
              <a:rPr lang="en-US" dirty="0"/>
              <a:t>Dependence on Others For Hits /Grants</a:t>
            </a:r>
          </a:p>
          <a:p>
            <a:r>
              <a:rPr lang="en-US" dirty="0"/>
              <a:t>Idea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s Room For More Hits /Grants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2246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725225" y="188538"/>
            <a:ext cx="5334000" cy="1143000"/>
          </a:xfrm>
        </p:spPr>
        <p:txBody>
          <a:bodyPr/>
          <a:lstStyle/>
          <a:p>
            <a:r>
              <a:rPr lang="en-US"/>
              <a:t>Pecking Order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5925" y="1883781"/>
            <a:ext cx="8308975" cy="3491753"/>
          </a:xfrm>
        </p:spPr>
        <p:txBody>
          <a:bodyPr>
            <a:normAutofit fontScale="92500"/>
          </a:bodyPr>
          <a:lstStyle/>
          <a:p>
            <a:r>
              <a:rPr lang="en-US" dirty="0">
                <a:latin typeface="Arial"/>
              </a:rPr>
              <a:t>“</a:t>
            </a:r>
            <a:r>
              <a:rPr lang="en-US" dirty="0"/>
              <a:t>A” rated Journals / Major Donors</a:t>
            </a:r>
          </a:p>
          <a:p>
            <a:r>
              <a:rPr lang="en-US" dirty="0"/>
              <a:t>Contenders</a:t>
            </a:r>
          </a:p>
          <a:p>
            <a:r>
              <a:rPr lang="en-US" dirty="0"/>
              <a:t>SSI/SSCI Indexed Journals</a:t>
            </a:r>
          </a:p>
          <a:p>
            <a:r>
              <a:rPr lang="en-US" dirty="0"/>
              <a:t>ESCI/ABI/Inform Indexed Journals / Minor Donors</a:t>
            </a:r>
          </a:p>
          <a:p>
            <a:r>
              <a:rPr lang="en-US" dirty="0"/>
              <a:t>Non-Indexed Refereed Journals</a:t>
            </a:r>
          </a:p>
          <a:p>
            <a:r>
              <a:rPr lang="en-US" dirty="0"/>
              <a:t>Indexed Non-refereed Journals</a:t>
            </a:r>
          </a:p>
        </p:txBody>
      </p:sp>
    </p:spTree>
    <p:extLst>
      <p:ext uri="{BB962C8B-B14F-4D97-AF65-F5344CB8AC3E}">
        <p14:creationId xmlns:p14="http://schemas.microsoft.com/office/powerpoint/2010/main" val="15722584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9600"/>
              <a:t>HOW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5900F39-C636-AA4A-AD99-CE55DF3451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8000" dirty="0"/>
              <a:t>How?</a:t>
            </a:r>
          </a:p>
        </p:txBody>
      </p:sp>
    </p:spTree>
    <p:extLst>
      <p:ext uri="{BB962C8B-B14F-4D97-AF65-F5344CB8AC3E}">
        <p14:creationId xmlns:p14="http://schemas.microsoft.com/office/powerpoint/2010/main" val="20387683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559227" y="288749"/>
            <a:ext cx="7675388" cy="1143000"/>
          </a:xfrm>
        </p:spPr>
        <p:txBody>
          <a:bodyPr/>
          <a:lstStyle/>
          <a:p>
            <a:r>
              <a:rPr lang="en-US" sz="4000" dirty="0"/>
              <a:t>1 - Brute Force Approach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9267" y="1582083"/>
            <a:ext cx="8226243" cy="3689828"/>
          </a:xfrm>
        </p:spPr>
        <p:txBody>
          <a:bodyPr/>
          <a:lstStyle/>
          <a:p>
            <a:r>
              <a:rPr lang="en-US" dirty="0"/>
              <a:t>Go It Alone Work-wise</a:t>
            </a:r>
          </a:p>
          <a:p>
            <a:r>
              <a:rPr lang="en-US" dirty="0"/>
              <a:t>Start Theory From Scratch</a:t>
            </a:r>
          </a:p>
          <a:p>
            <a:r>
              <a:rPr lang="en-US" dirty="0"/>
              <a:t>All New Data Gathering</a:t>
            </a:r>
          </a:p>
          <a:p>
            <a:r>
              <a:rPr lang="en-US" dirty="0"/>
              <a:t>Get Faculty To Buy-In &amp; Support You</a:t>
            </a:r>
          </a:p>
          <a:p>
            <a:r>
              <a:rPr lang="en-US" dirty="0"/>
              <a:t>Start Publication Stream From Scratch</a:t>
            </a:r>
          </a:p>
        </p:txBody>
      </p:sp>
    </p:spTree>
    <p:extLst>
      <p:ext uri="{BB962C8B-B14F-4D97-AF65-F5344CB8AC3E}">
        <p14:creationId xmlns:p14="http://schemas.microsoft.com/office/powerpoint/2010/main" val="136482077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91438" y="22989"/>
            <a:ext cx="8376766" cy="1600200"/>
          </a:xfrm>
        </p:spPr>
        <p:txBody>
          <a:bodyPr/>
          <a:lstStyle/>
          <a:p>
            <a:r>
              <a:rPr lang="en-US" sz="4000" dirty="0"/>
              <a:t>2 - Research Advantage Approach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1585273"/>
            <a:ext cx="8300567" cy="3537428"/>
          </a:xfrm>
        </p:spPr>
        <p:txBody>
          <a:bodyPr>
            <a:noAutofit/>
          </a:bodyPr>
          <a:lstStyle/>
          <a:p>
            <a:r>
              <a:rPr lang="en-US" dirty="0"/>
              <a:t>Hitch-Up With Publishing Faculty: </a:t>
            </a:r>
            <a:r>
              <a:rPr lang="en-US" sz="2800" dirty="0"/>
              <a:t>Take piece of action</a:t>
            </a:r>
          </a:p>
          <a:p>
            <a:r>
              <a:rPr lang="en-US" dirty="0"/>
              <a:t>Tie Into Topical Networks (</a:t>
            </a:r>
            <a:r>
              <a:rPr lang="en-US" dirty="0" err="1"/>
              <a:t>eg</a:t>
            </a:r>
            <a:r>
              <a:rPr lang="en-US" dirty="0"/>
              <a:t>. Ecology) </a:t>
            </a:r>
          </a:p>
          <a:p>
            <a:r>
              <a:rPr lang="en-US" dirty="0"/>
              <a:t>Tie Into Existing Theories (</a:t>
            </a:r>
            <a:r>
              <a:rPr lang="en-US" dirty="0" err="1"/>
              <a:t>eg</a:t>
            </a:r>
            <a:r>
              <a:rPr lang="en-US" dirty="0"/>
              <a:t> Res. Dep.)</a:t>
            </a:r>
          </a:p>
          <a:p>
            <a:r>
              <a:rPr lang="en-US" dirty="0"/>
              <a:t>Tie Into Existing Datasets (</a:t>
            </a:r>
            <a:r>
              <a:rPr lang="en-US" dirty="0" err="1"/>
              <a:t>eg</a:t>
            </a:r>
            <a:r>
              <a:rPr lang="en-US" dirty="0"/>
              <a:t> </a:t>
            </a:r>
            <a:r>
              <a:rPr lang="en-US" dirty="0" err="1"/>
              <a:t>Compustat</a:t>
            </a:r>
            <a:r>
              <a:rPr lang="en-US" dirty="0"/>
              <a:t>, GEM)</a:t>
            </a:r>
          </a:p>
          <a:p>
            <a:r>
              <a:rPr lang="en-US" dirty="0"/>
              <a:t>Leverage Your Contacts</a:t>
            </a:r>
          </a:p>
          <a:p>
            <a:r>
              <a:rPr lang="en-US" dirty="0"/>
              <a:t>Live With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B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Outlets</a:t>
            </a:r>
          </a:p>
        </p:txBody>
      </p:sp>
    </p:spTree>
    <p:extLst>
      <p:ext uri="{BB962C8B-B14F-4D97-AF65-F5344CB8AC3E}">
        <p14:creationId xmlns:p14="http://schemas.microsoft.com/office/powerpoint/2010/main" val="3371432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Good news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Quality levels increasing at the top</a:t>
            </a:r>
          </a:p>
          <a:p>
            <a:r>
              <a:rPr lang="en-US" dirty="0"/>
              <a:t>Interesting data, esp. qualitatively</a:t>
            </a:r>
          </a:p>
          <a:p>
            <a:r>
              <a:rPr lang="en-US" dirty="0"/>
              <a:t>GEM, PSED, ASE point to higher data standards</a:t>
            </a:r>
          </a:p>
          <a:p>
            <a:r>
              <a:rPr lang="en-US" dirty="0"/>
              <a:t>An amazing number of journals, more coming </a:t>
            </a:r>
            <a:r>
              <a:rPr lang="en-US" dirty="0">
                <a:hlinkClick r:id="rId2"/>
              </a:rPr>
              <a:t>https://bit.ly/eweb-journals</a:t>
            </a:r>
            <a:r>
              <a:rPr lang="en-US" dirty="0"/>
              <a:t> </a:t>
            </a:r>
          </a:p>
          <a:p>
            <a:r>
              <a:rPr lang="en-US" dirty="0"/>
              <a:t>In effect, every paper could get published</a:t>
            </a:r>
          </a:p>
        </p:txBody>
      </p:sp>
    </p:spTree>
    <p:extLst>
      <p:ext uri="{BB962C8B-B14F-4D97-AF65-F5344CB8AC3E}">
        <p14:creationId xmlns:p14="http://schemas.microsoft.com/office/powerpoint/2010/main" val="15293549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90937"/>
            <a:ext cx="8263030" cy="1143000"/>
          </a:xfrm>
        </p:spPr>
        <p:txBody>
          <a:bodyPr/>
          <a:lstStyle/>
          <a:p>
            <a:r>
              <a:rPr lang="en-US" dirty="0"/>
              <a:t>B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s Are OK Because...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399" y="1644807"/>
            <a:ext cx="7788375" cy="378529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They Publish More Controversial Ideas</a:t>
            </a:r>
          </a:p>
          <a:p>
            <a:pPr>
              <a:lnSpc>
                <a:spcPct val="90000"/>
              </a:lnSpc>
            </a:pPr>
            <a:r>
              <a:rPr lang="en-US" dirty="0"/>
              <a:t>They Try To Push the Envelope More</a:t>
            </a:r>
          </a:p>
          <a:p>
            <a:pPr>
              <a:lnSpc>
                <a:spcPct val="90000"/>
              </a:lnSpc>
            </a:pPr>
            <a:r>
              <a:rPr lang="en-US" dirty="0"/>
              <a:t>They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ll Publish Longer/Innovative Pieces</a:t>
            </a:r>
          </a:p>
          <a:p>
            <a:pPr>
              <a:lnSpc>
                <a:spcPct val="90000"/>
              </a:lnSpc>
            </a:pPr>
            <a:r>
              <a:rPr lang="en-US" dirty="0"/>
              <a:t>They Understand Niche Ideas Better</a:t>
            </a:r>
          </a:p>
          <a:p>
            <a:pPr>
              <a:lnSpc>
                <a:spcPct val="90000"/>
              </a:lnSpc>
            </a:pPr>
            <a:r>
              <a:rPr lang="en-US" dirty="0"/>
              <a:t>There Are More of Them - More Chances!</a:t>
            </a:r>
          </a:p>
          <a:p>
            <a:pPr>
              <a:lnSpc>
                <a:spcPct val="90000"/>
              </a:lnSpc>
            </a:pPr>
            <a:r>
              <a:rPr lang="en-US" dirty="0"/>
              <a:t>“A</a:t>
            </a:r>
            <a:r>
              <a:rPr lang="en-US" dirty="0">
                <a:latin typeface="Arial"/>
              </a:rPr>
              <a:t>”</a:t>
            </a:r>
            <a:r>
              <a:rPr lang="en-US" dirty="0"/>
              <a:t> Editors Read “Good</a:t>
            </a:r>
            <a:r>
              <a:rPr lang="en-US" dirty="0">
                <a:latin typeface="Arial"/>
              </a:rPr>
              <a:t>” </a:t>
            </a:r>
            <a:r>
              <a:rPr lang="en-US" dirty="0"/>
              <a:t>B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62119882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Innovative Ways To Publish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16859" y="1675594"/>
            <a:ext cx="3840480" cy="3464765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Heed Calls For Special Issues (UNSDG)</a:t>
            </a:r>
          </a:p>
          <a:p>
            <a:pPr>
              <a:lnSpc>
                <a:spcPct val="90000"/>
              </a:lnSpc>
            </a:pPr>
            <a:r>
              <a:rPr lang="en-US" dirty="0"/>
              <a:t>Be A Special Issue Editor</a:t>
            </a:r>
          </a:p>
          <a:p>
            <a:pPr>
              <a:lnSpc>
                <a:spcPct val="90000"/>
              </a:lnSpc>
            </a:pPr>
            <a:r>
              <a:rPr lang="en-US" dirty="0"/>
              <a:t>Build A Session, Tie-In A Journal Issue</a:t>
            </a:r>
          </a:p>
          <a:p>
            <a:pPr>
              <a:lnSpc>
                <a:spcPct val="90000"/>
              </a:lnSpc>
            </a:pPr>
            <a:r>
              <a:rPr lang="en-US" dirty="0"/>
              <a:t>Become A Reviewer (Ck. Hierarchy)</a:t>
            </a:r>
          </a:p>
          <a:p>
            <a:pPr>
              <a:lnSpc>
                <a:spcPct val="90000"/>
              </a:lnSpc>
            </a:pPr>
            <a:r>
              <a:rPr lang="en-US" dirty="0"/>
              <a:t>Pick Conferences With Proceedings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Publish About Teaching (JME, </a:t>
            </a:r>
            <a:r>
              <a:rPr lang="en-US" dirty="0" err="1"/>
              <a:t>caseJs</a:t>
            </a:r>
            <a:r>
              <a:rPr lang="en-US" dirty="0"/>
              <a:t>)</a:t>
            </a:r>
          </a:p>
          <a:p>
            <a:pPr>
              <a:lnSpc>
                <a:spcPct val="90000"/>
              </a:lnSpc>
            </a:pPr>
            <a:r>
              <a:rPr lang="en-US" dirty="0"/>
              <a:t>Do Book Reviews</a:t>
            </a:r>
          </a:p>
          <a:p>
            <a:pPr>
              <a:lnSpc>
                <a:spcPct val="90000"/>
              </a:lnSpc>
            </a:pPr>
            <a:r>
              <a:rPr lang="en-US" dirty="0"/>
              <a:t>Do Practitioner or General Press</a:t>
            </a:r>
          </a:p>
          <a:p>
            <a:pPr>
              <a:lnSpc>
                <a:spcPct val="90000"/>
              </a:lnSpc>
            </a:pPr>
            <a:r>
              <a:rPr lang="en-US" dirty="0"/>
              <a:t>Internet Journals</a:t>
            </a:r>
          </a:p>
          <a:p>
            <a:pPr>
              <a:lnSpc>
                <a:spcPct val="90000"/>
              </a:lnSpc>
            </a:pPr>
            <a:r>
              <a:rPr lang="en-US" dirty="0"/>
              <a:t>Columns/Moderate Internet Sites </a:t>
            </a:r>
          </a:p>
          <a:p>
            <a:pPr>
              <a:lnSpc>
                <a:spcPct val="90000"/>
              </a:lnSpc>
            </a:pPr>
            <a:r>
              <a:rPr lang="en-US" dirty="0"/>
              <a:t>Go for New Journals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29927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9600"/>
              <a:t>WHEN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C80C40F-AE39-3547-8567-7BF4353E7A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8000" dirty="0"/>
              <a:t>When?</a:t>
            </a:r>
          </a:p>
        </p:txBody>
      </p:sp>
    </p:spTree>
    <p:extLst>
      <p:ext uri="{BB962C8B-B14F-4D97-AF65-F5344CB8AC3E}">
        <p14:creationId xmlns:p14="http://schemas.microsoft.com/office/powerpoint/2010/main" val="384751070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Assumptions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Review order:</a:t>
            </a:r>
          </a:p>
          <a:p>
            <a:pPr lvl="1"/>
            <a:r>
              <a:rPr lang="en-US"/>
              <a:t>students</a:t>
            </a:r>
          </a:p>
          <a:p>
            <a:pPr lvl="1"/>
            <a:r>
              <a:rPr lang="en-US"/>
              <a:t>professors </a:t>
            </a:r>
          </a:p>
          <a:p>
            <a:pPr lvl="1"/>
            <a:r>
              <a:rPr lang="en-US"/>
              <a:t>journal</a:t>
            </a:r>
          </a:p>
          <a:p>
            <a:r>
              <a:rPr lang="en-US"/>
              <a:t>One revision @ journal (+mop-up)</a:t>
            </a:r>
          </a:p>
          <a:p>
            <a:r>
              <a:rPr lang="en-US"/>
              <a:t>No real delays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67925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15925" y="185721"/>
            <a:ext cx="8308975" cy="11430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Publication Timeline Overview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646AB5C6-7D80-754C-BFC8-FD9880D7EE37}"/>
              </a:ext>
            </a:extLst>
          </p:cNvPr>
          <p:cNvGraphicFramePr/>
          <p:nvPr/>
        </p:nvGraphicFramePr>
        <p:xfrm>
          <a:off x="0" y="1284115"/>
          <a:ext cx="9144000" cy="5273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C9AD1193-039B-AB41-83D5-00AFA7EBEB13}"/>
              </a:ext>
            </a:extLst>
          </p:cNvPr>
          <p:cNvSpPr txBox="1"/>
          <p:nvPr/>
        </p:nvSpPr>
        <p:spPr>
          <a:xfrm>
            <a:off x="-209718" y="2213811"/>
            <a:ext cx="12512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Fall </a:t>
            </a:r>
          </a:p>
          <a:p>
            <a:pPr algn="ctr"/>
            <a:r>
              <a:rPr lang="en-US" sz="2800" dirty="0"/>
              <a:t>2021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0240AC25-4E95-BD46-9DDC-0EE395B1B9AA}"/>
              </a:ext>
            </a:extLst>
          </p:cNvPr>
          <p:cNvSpPr/>
          <p:nvPr/>
        </p:nvSpPr>
        <p:spPr>
          <a:xfrm>
            <a:off x="6701591" y="3655970"/>
            <a:ext cx="481263" cy="543052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59C559F-94E5-4D42-B26F-3567A3E87F0E}"/>
              </a:ext>
            </a:extLst>
          </p:cNvPr>
          <p:cNvSpPr txBox="1"/>
          <p:nvPr/>
        </p:nvSpPr>
        <p:spPr>
          <a:xfrm>
            <a:off x="6307399" y="4567992"/>
            <a:ext cx="12512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AOM</a:t>
            </a:r>
          </a:p>
          <a:p>
            <a:pPr algn="ctr"/>
            <a:r>
              <a:rPr lang="en-US" sz="2800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2024</a:t>
            </a:r>
          </a:p>
        </p:txBody>
      </p:sp>
    </p:spTree>
    <p:extLst>
      <p:ext uri="{BB962C8B-B14F-4D97-AF65-F5344CB8AC3E}">
        <p14:creationId xmlns:p14="http://schemas.microsoft.com/office/powerpoint/2010/main" val="337152545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Freeform 164">
            <a:extLst>
              <a:ext uri="{FF2B5EF4-FFF2-40B4-BE49-F238E27FC236}">
                <a16:creationId xmlns:a16="http://schemas.microsoft.com/office/drawing/2014/main" id="{309E8C38-218D-4A49-BA4F-C8583CB466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2361" y="3740560"/>
            <a:ext cx="966472" cy="617670"/>
          </a:xfrm>
          <a:custGeom>
            <a:avLst/>
            <a:gdLst>
              <a:gd name="T0" fmla="*/ 188661747 w 2347"/>
              <a:gd name="T1" fmla="*/ 0 h 1500"/>
              <a:gd name="T2" fmla="*/ 188661747 w 2347"/>
              <a:gd name="T3" fmla="*/ 0 h 1500"/>
              <a:gd name="T4" fmla="*/ 13855010 w 2347"/>
              <a:gd name="T5" fmla="*/ 0 h 1500"/>
              <a:gd name="T6" fmla="*/ 8416713 w 2347"/>
              <a:gd name="T7" fmla="*/ 22399985 h 1500"/>
              <a:gd name="T8" fmla="*/ 86367562 w 2347"/>
              <a:gd name="T9" fmla="*/ 86363239 h 1500"/>
              <a:gd name="T10" fmla="*/ 86367562 w 2347"/>
              <a:gd name="T11" fmla="*/ 107727263 h 1500"/>
              <a:gd name="T12" fmla="*/ 8416713 w 2347"/>
              <a:gd name="T13" fmla="*/ 171690517 h 1500"/>
              <a:gd name="T14" fmla="*/ 13855010 w 2347"/>
              <a:gd name="T15" fmla="*/ 194090502 h 1500"/>
              <a:gd name="T16" fmla="*/ 188661747 w 2347"/>
              <a:gd name="T17" fmla="*/ 194090502 h 1500"/>
              <a:gd name="T18" fmla="*/ 193970861 w 2347"/>
              <a:gd name="T19" fmla="*/ 191889401 h 1500"/>
              <a:gd name="T20" fmla="*/ 298466561 w 2347"/>
              <a:gd name="T21" fmla="*/ 107727263 h 1500"/>
              <a:gd name="T22" fmla="*/ 298466561 w 2347"/>
              <a:gd name="T23" fmla="*/ 86363239 h 1500"/>
              <a:gd name="T24" fmla="*/ 193970861 w 2347"/>
              <a:gd name="T25" fmla="*/ 2201101 h 1500"/>
              <a:gd name="T26" fmla="*/ 188661747 w 2347"/>
              <a:gd name="T27" fmla="*/ 0 h 15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347" h="1500">
                <a:moveTo>
                  <a:pt x="1457" y="0"/>
                </a:moveTo>
                <a:lnTo>
                  <a:pt x="1457" y="0"/>
                </a:lnTo>
                <a:cubicBezTo>
                  <a:pt x="107" y="0"/>
                  <a:pt x="107" y="0"/>
                  <a:pt x="107" y="0"/>
                </a:cubicBezTo>
                <a:cubicBezTo>
                  <a:pt x="33" y="0"/>
                  <a:pt x="0" y="124"/>
                  <a:pt x="65" y="173"/>
                </a:cubicBezTo>
                <a:cubicBezTo>
                  <a:pt x="667" y="667"/>
                  <a:pt x="667" y="667"/>
                  <a:pt x="667" y="667"/>
                </a:cubicBezTo>
                <a:cubicBezTo>
                  <a:pt x="716" y="709"/>
                  <a:pt x="716" y="791"/>
                  <a:pt x="667" y="832"/>
                </a:cubicBezTo>
                <a:cubicBezTo>
                  <a:pt x="65" y="1326"/>
                  <a:pt x="65" y="1326"/>
                  <a:pt x="65" y="1326"/>
                </a:cubicBezTo>
                <a:cubicBezTo>
                  <a:pt x="0" y="1375"/>
                  <a:pt x="33" y="1499"/>
                  <a:pt x="107" y="1499"/>
                </a:cubicBezTo>
                <a:cubicBezTo>
                  <a:pt x="1457" y="1499"/>
                  <a:pt x="1457" y="1499"/>
                  <a:pt x="1457" y="1499"/>
                </a:cubicBezTo>
                <a:cubicBezTo>
                  <a:pt x="1474" y="1499"/>
                  <a:pt x="1490" y="1499"/>
                  <a:pt x="1498" y="1482"/>
                </a:cubicBezTo>
                <a:cubicBezTo>
                  <a:pt x="2305" y="832"/>
                  <a:pt x="2305" y="832"/>
                  <a:pt x="2305" y="832"/>
                </a:cubicBezTo>
                <a:cubicBezTo>
                  <a:pt x="2346" y="791"/>
                  <a:pt x="2346" y="709"/>
                  <a:pt x="2305" y="667"/>
                </a:cubicBezTo>
                <a:cubicBezTo>
                  <a:pt x="1498" y="17"/>
                  <a:pt x="1498" y="17"/>
                  <a:pt x="1498" y="17"/>
                </a:cubicBezTo>
                <a:cubicBezTo>
                  <a:pt x="1490" y="0"/>
                  <a:pt x="1474" y="0"/>
                  <a:pt x="1457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09" name="Freeform 165">
            <a:extLst>
              <a:ext uri="{FF2B5EF4-FFF2-40B4-BE49-F238E27FC236}">
                <a16:creationId xmlns:a16="http://schemas.microsoft.com/office/drawing/2014/main" id="{DE40AD39-1A0A-B14E-A6C0-89D1F5DAF7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4466" y="3740560"/>
            <a:ext cx="966472" cy="617670"/>
          </a:xfrm>
          <a:custGeom>
            <a:avLst/>
            <a:gdLst>
              <a:gd name="T0" fmla="*/ 188630674 w 2348"/>
              <a:gd name="T1" fmla="*/ 0 h 1500"/>
              <a:gd name="T2" fmla="*/ 188630674 w 2348"/>
              <a:gd name="T3" fmla="*/ 0 h 1500"/>
              <a:gd name="T4" fmla="*/ 13972483 w 2348"/>
              <a:gd name="T5" fmla="*/ 0 h 1500"/>
              <a:gd name="T6" fmla="*/ 8538659 w 2348"/>
              <a:gd name="T7" fmla="*/ 22399985 h 1500"/>
              <a:gd name="T8" fmla="*/ 87458404 w 2348"/>
              <a:gd name="T9" fmla="*/ 86363239 h 1500"/>
              <a:gd name="T10" fmla="*/ 87458404 w 2348"/>
              <a:gd name="T11" fmla="*/ 107727263 h 1500"/>
              <a:gd name="T12" fmla="*/ 8538659 w 2348"/>
              <a:gd name="T13" fmla="*/ 171690517 h 1500"/>
              <a:gd name="T14" fmla="*/ 13972483 w 2348"/>
              <a:gd name="T15" fmla="*/ 194090502 h 1500"/>
              <a:gd name="T16" fmla="*/ 188630674 w 2348"/>
              <a:gd name="T17" fmla="*/ 194090502 h 1500"/>
              <a:gd name="T18" fmla="*/ 193935009 w 2348"/>
              <a:gd name="T19" fmla="*/ 191889401 h 1500"/>
              <a:gd name="T20" fmla="*/ 298341604 w 2348"/>
              <a:gd name="T21" fmla="*/ 107727263 h 1500"/>
              <a:gd name="T22" fmla="*/ 298341604 w 2348"/>
              <a:gd name="T23" fmla="*/ 86363239 h 1500"/>
              <a:gd name="T24" fmla="*/ 193935009 w 2348"/>
              <a:gd name="T25" fmla="*/ 2201101 h 1500"/>
              <a:gd name="T26" fmla="*/ 188630674 w 2348"/>
              <a:gd name="T27" fmla="*/ 0 h 15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348" h="1500">
                <a:moveTo>
                  <a:pt x="1458" y="0"/>
                </a:moveTo>
                <a:lnTo>
                  <a:pt x="1458" y="0"/>
                </a:lnTo>
                <a:cubicBezTo>
                  <a:pt x="108" y="0"/>
                  <a:pt x="108" y="0"/>
                  <a:pt x="108" y="0"/>
                </a:cubicBezTo>
                <a:cubicBezTo>
                  <a:pt x="33" y="0"/>
                  <a:pt x="0" y="124"/>
                  <a:pt x="66" y="173"/>
                </a:cubicBezTo>
                <a:cubicBezTo>
                  <a:pt x="676" y="667"/>
                  <a:pt x="676" y="667"/>
                  <a:pt x="676" y="667"/>
                </a:cubicBezTo>
                <a:cubicBezTo>
                  <a:pt x="717" y="709"/>
                  <a:pt x="717" y="791"/>
                  <a:pt x="676" y="832"/>
                </a:cubicBezTo>
                <a:cubicBezTo>
                  <a:pt x="66" y="1326"/>
                  <a:pt x="66" y="1326"/>
                  <a:pt x="66" y="1326"/>
                </a:cubicBezTo>
                <a:cubicBezTo>
                  <a:pt x="0" y="1375"/>
                  <a:pt x="33" y="1499"/>
                  <a:pt x="108" y="1499"/>
                </a:cubicBezTo>
                <a:cubicBezTo>
                  <a:pt x="1458" y="1499"/>
                  <a:pt x="1458" y="1499"/>
                  <a:pt x="1458" y="1499"/>
                </a:cubicBezTo>
                <a:cubicBezTo>
                  <a:pt x="1475" y="1499"/>
                  <a:pt x="1491" y="1499"/>
                  <a:pt x="1499" y="1482"/>
                </a:cubicBezTo>
                <a:cubicBezTo>
                  <a:pt x="2306" y="832"/>
                  <a:pt x="2306" y="832"/>
                  <a:pt x="2306" y="832"/>
                </a:cubicBezTo>
                <a:cubicBezTo>
                  <a:pt x="2347" y="791"/>
                  <a:pt x="2347" y="709"/>
                  <a:pt x="2306" y="667"/>
                </a:cubicBezTo>
                <a:cubicBezTo>
                  <a:pt x="1499" y="17"/>
                  <a:pt x="1499" y="17"/>
                  <a:pt x="1499" y="17"/>
                </a:cubicBezTo>
                <a:cubicBezTo>
                  <a:pt x="1491" y="0"/>
                  <a:pt x="1475" y="0"/>
                  <a:pt x="1458" y="0"/>
                </a:cubicBezTo>
              </a:path>
            </a:pathLst>
          </a:custGeom>
          <a:solidFill>
            <a:schemeClr val="tx1">
              <a:lumMod val="75000"/>
              <a:alpha val="76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10" name="Freeform 166">
            <a:extLst>
              <a:ext uri="{FF2B5EF4-FFF2-40B4-BE49-F238E27FC236}">
                <a16:creationId xmlns:a16="http://schemas.microsoft.com/office/drawing/2014/main" id="{E106403D-1BE3-FD45-84C7-5716F45289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8386" y="3740560"/>
            <a:ext cx="970105" cy="617670"/>
          </a:xfrm>
          <a:custGeom>
            <a:avLst/>
            <a:gdLst>
              <a:gd name="T0" fmla="*/ 188633565 w 2356"/>
              <a:gd name="T1" fmla="*/ 0 h 1500"/>
              <a:gd name="T2" fmla="*/ 188633565 w 2356"/>
              <a:gd name="T3" fmla="*/ 0 h 1500"/>
              <a:gd name="T4" fmla="*/ 13852892 w 2356"/>
              <a:gd name="T5" fmla="*/ 0 h 1500"/>
              <a:gd name="T6" fmla="*/ 8544895 w 2356"/>
              <a:gd name="T7" fmla="*/ 22399985 h 1500"/>
              <a:gd name="T8" fmla="*/ 87390157 w 2356"/>
              <a:gd name="T9" fmla="*/ 86363239 h 1500"/>
              <a:gd name="T10" fmla="*/ 87390157 w 2356"/>
              <a:gd name="T11" fmla="*/ 107727263 h 1500"/>
              <a:gd name="T12" fmla="*/ 8544895 w 2356"/>
              <a:gd name="T13" fmla="*/ 171690517 h 1500"/>
              <a:gd name="T14" fmla="*/ 13852892 w 2356"/>
              <a:gd name="T15" fmla="*/ 194090502 h 1500"/>
              <a:gd name="T16" fmla="*/ 188633565 w 2356"/>
              <a:gd name="T17" fmla="*/ 194090502 h 1500"/>
              <a:gd name="T18" fmla="*/ 195107003 w 2356"/>
              <a:gd name="T19" fmla="*/ 191889401 h 1500"/>
              <a:gd name="T20" fmla="*/ 298421509 w 2356"/>
              <a:gd name="T21" fmla="*/ 107727263 h 1500"/>
              <a:gd name="T22" fmla="*/ 298421509 w 2356"/>
              <a:gd name="T23" fmla="*/ 86363239 h 1500"/>
              <a:gd name="T24" fmla="*/ 195107003 w 2356"/>
              <a:gd name="T25" fmla="*/ 2201101 h 1500"/>
              <a:gd name="T26" fmla="*/ 188633565 w 2356"/>
              <a:gd name="T27" fmla="*/ 0 h 15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356" h="1500">
                <a:moveTo>
                  <a:pt x="1457" y="0"/>
                </a:moveTo>
                <a:lnTo>
                  <a:pt x="1457" y="0"/>
                </a:lnTo>
                <a:cubicBezTo>
                  <a:pt x="107" y="0"/>
                  <a:pt x="107" y="0"/>
                  <a:pt x="107" y="0"/>
                </a:cubicBezTo>
                <a:cubicBezTo>
                  <a:pt x="33" y="0"/>
                  <a:pt x="0" y="124"/>
                  <a:pt x="66" y="173"/>
                </a:cubicBezTo>
                <a:cubicBezTo>
                  <a:pt x="675" y="667"/>
                  <a:pt x="675" y="667"/>
                  <a:pt x="675" y="667"/>
                </a:cubicBezTo>
                <a:cubicBezTo>
                  <a:pt x="716" y="709"/>
                  <a:pt x="716" y="791"/>
                  <a:pt x="675" y="832"/>
                </a:cubicBezTo>
                <a:cubicBezTo>
                  <a:pt x="66" y="1326"/>
                  <a:pt x="66" y="1326"/>
                  <a:pt x="66" y="1326"/>
                </a:cubicBezTo>
                <a:cubicBezTo>
                  <a:pt x="0" y="1375"/>
                  <a:pt x="33" y="1499"/>
                  <a:pt x="107" y="1499"/>
                </a:cubicBezTo>
                <a:cubicBezTo>
                  <a:pt x="1457" y="1499"/>
                  <a:pt x="1457" y="1499"/>
                  <a:pt x="1457" y="1499"/>
                </a:cubicBezTo>
                <a:cubicBezTo>
                  <a:pt x="1474" y="1499"/>
                  <a:pt x="1490" y="1499"/>
                  <a:pt x="1507" y="1482"/>
                </a:cubicBezTo>
                <a:cubicBezTo>
                  <a:pt x="2305" y="832"/>
                  <a:pt x="2305" y="832"/>
                  <a:pt x="2305" y="832"/>
                </a:cubicBezTo>
                <a:cubicBezTo>
                  <a:pt x="2355" y="791"/>
                  <a:pt x="2355" y="709"/>
                  <a:pt x="2305" y="667"/>
                </a:cubicBezTo>
                <a:cubicBezTo>
                  <a:pt x="1507" y="17"/>
                  <a:pt x="1507" y="17"/>
                  <a:pt x="1507" y="17"/>
                </a:cubicBezTo>
                <a:cubicBezTo>
                  <a:pt x="1490" y="0"/>
                  <a:pt x="1474" y="0"/>
                  <a:pt x="1457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11" name="Freeform 167">
            <a:extLst>
              <a:ext uri="{FF2B5EF4-FFF2-40B4-BE49-F238E27FC236}">
                <a16:creationId xmlns:a16="http://schemas.microsoft.com/office/drawing/2014/main" id="{70AC7A9C-57CB-854B-A7CC-7A732E8B07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307" y="3740560"/>
            <a:ext cx="970105" cy="617670"/>
          </a:xfrm>
          <a:custGeom>
            <a:avLst/>
            <a:gdLst>
              <a:gd name="T0" fmla="*/ 189700697 w 2355"/>
              <a:gd name="T1" fmla="*/ 0 h 1500"/>
              <a:gd name="T2" fmla="*/ 189700697 w 2355"/>
              <a:gd name="T3" fmla="*/ 0 h 1500"/>
              <a:gd name="T4" fmla="*/ 13864893 w 2355"/>
              <a:gd name="T5" fmla="*/ 0 h 1500"/>
              <a:gd name="T6" fmla="*/ 8422535 w 2355"/>
              <a:gd name="T7" fmla="*/ 22399985 h 1500"/>
              <a:gd name="T8" fmla="*/ 87464702 w 2355"/>
              <a:gd name="T9" fmla="*/ 86363239 h 1500"/>
              <a:gd name="T10" fmla="*/ 87464702 w 2355"/>
              <a:gd name="T11" fmla="*/ 107727263 h 1500"/>
              <a:gd name="T12" fmla="*/ 8422535 w 2355"/>
              <a:gd name="T13" fmla="*/ 171690517 h 1500"/>
              <a:gd name="T14" fmla="*/ 13864893 w 2355"/>
              <a:gd name="T15" fmla="*/ 194090502 h 1500"/>
              <a:gd name="T16" fmla="*/ 189700697 w 2355"/>
              <a:gd name="T17" fmla="*/ 194090502 h 1500"/>
              <a:gd name="T18" fmla="*/ 195143055 w 2355"/>
              <a:gd name="T19" fmla="*/ 191889401 h 1500"/>
              <a:gd name="T20" fmla="*/ 298545707 w 2355"/>
              <a:gd name="T21" fmla="*/ 107727263 h 1500"/>
              <a:gd name="T22" fmla="*/ 298545707 w 2355"/>
              <a:gd name="T23" fmla="*/ 86363239 h 1500"/>
              <a:gd name="T24" fmla="*/ 195143055 w 2355"/>
              <a:gd name="T25" fmla="*/ 2201101 h 1500"/>
              <a:gd name="T26" fmla="*/ 189700697 w 2355"/>
              <a:gd name="T27" fmla="*/ 0 h 15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355" h="1500">
                <a:moveTo>
                  <a:pt x="1464" y="0"/>
                </a:moveTo>
                <a:lnTo>
                  <a:pt x="1464" y="0"/>
                </a:lnTo>
                <a:cubicBezTo>
                  <a:pt x="107" y="0"/>
                  <a:pt x="107" y="0"/>
                  <a:pt x="107" y="0"/>
                </a:cubicBezTo>
                <a:cubicBezTo>
                  <a:pt x="33" y="0"/>
                  <a:pt x="0" y="124"/>
                  <a:pt x="65" y="173"/>
                </a:cubicBezTo>
                <a:cubicBezTo>
                  <a:pt x="675" y="667"/>
                  <a:pt x="675" y="667"/>
                  <a:pt x="675" y="667"/>
                </a:cubicBezTo>
                <a:cubicBezTo>
                  <a:pt x="724" y="709"/>
                  <a:pt x="724" y="791"/>
                  <a:pt x="675" y="832"/>
                </a:cubicBezTo>
                <a:cubicBezTo>
                  <a:pt x="65" y="1326"/>
                  <a:pt x="65" y="1326"/>
                  <a:pt x="65" y="1326"/>
                </a:cubicBezTo>
                <a:cubicBezTo>
                  <a:pt x="0" y="1375"/>
                  <a:pt x="33" y="1499"/>
                  <a:pt x="107" y="1499"/>
                </a:cubicBezTo>
                <a:cubicBezTo>
                  <a:pt x="1464" y="1499"/>
                  <a:pt x="1464" y="1499"/>
                  <a:pt x="1464" y="1499"/>
                </a:cubicBezTo>
                <a:cubicBezTo>
                  <a:pt x="1473" y="1499"/>
                  <a:pt x="1489" y="1499"/>
                  <a:pt x="1506" y="1482"/>
                </a:cubicBezTo>
                <a:cubicBezTo>
                  <a:pt x="2304" y="832"/>
                  <a:pt x="2304" y="832"/>
                  <a:pt x="2304" y="832"/>
                </a:cubicBezTo>
                <a:cubicBezTo>
                  <a:pt x="2354" y="791"/>
                  <a:pt x="2354" y="709"/>
                  <a:pt x="2304" y="667"/>
                </a:cubicBezTo>
                <a:cubicBezTo>
                  <a:pt x="1506" y="17"/>
                  <a:pt x="1506" y="17"/>
                  <a:pt x="1506" y="17"/>
                </a:cubicBezTo>
                <a:cubicBezTo>
                  <a:pt x="1489" y="0"/>
                  <a:pt x="1473" y="0"/>
                  <a:pt x="1464" y="0"/>
                </a:cubicBezTo>
              </a:path>
            </a:pathLst>
          </a:custGeom>
          <a:solidFill>
            <a:schemeClr val="tx1">
              <a:lumMod val="75000"/>
              <a:alpha val="76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12" name="Freeform 168">
            <a:extLst>
              <a:ext uri="{FF2B5EF4-FFF2-40B4-BE49-F238E27FC236}">
                <a16:creationId xmlns:a16="http://schemas.microsoft.com/office/drawing/2014/main" id="{E1224974-AEB3-844A-9194-B6AE9FEC71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8044" y="3740560"/>
            <a:ext cx="966472" cy="617670"/>
          </a:xfrm>
          <a:custGeom>
            <a:avLst/>
            <a:gdLst>
              <a:gd name="T0" fmla="*/ 188501186 w 2348"/>
              <a:gd name="T1" fmla="*/ 0 h 1500"/>
              <a:gd name="T2" fmla="*/ 188501186 w 2348"/>
              <a:gd name="T3" fmla="*/ 0 h 1500"/>
              <a:gd name="T4" fmla="*/ 13843354 w 2348"/>
              <a:gd name="T5" fmla="*/ 0 h 1500"/>
              <a:gd name="T6" fmla="*/ 7503834 w 2348"/>
              <a:gd name="T7" fmla="*/ 22399985 h 1500"/>
              <a:gd name="T8" fmla="*/ 86294090 w 2348"/>
              <a:gd name="T9" fmla="*/ 86363239 h 1500"/>
              <a:gd name="T10" fmla="*/ 86294090 w 2348"/>
              <a:gd name="T11" fmla="*/ 107727263 h 1500"/>
              <a:gd name="T12" fmla="*/ 7503834 w 2348"/>
              <a:gd name="T13" fmla="*/ 171690517 h 1500"/>
              <a:gd name="T14" fmla="*/ 13843354 w 2348"/>
              <a:gd name="T15" fmla="*/ 194090502 h 1500"/>
              <a:gd name="T16" fmla="*/ 188501186 w 2348"/>
              <a:gd name="T17" fmla="*/ 194090502 h 1500"/>
              <a:gd name="T18" fmla="*/ 193935009 w 2348"/>
              <a:gd name="T19" fmla="*/ 191889401 h 1500"/>
              <a:gd name="T20" fmla="*/ 297177290 w 2348"/>
              <a:gd name="T21" fmla="*/ 107727263 h 1500"/>
              <a:gd name="T22" fmla="*/ 297177290 w 2348"/>
              <a:gd name="T23" fmla="*/ 86363239 h 1500"/>
              <a:gd name="T24" fmla="*/ 193935009 w 2348"/>
              <a:gd name="T25" fmla="*/ 2201101 h 1500"/>
              <a:gd name="T26" fmla="*/ 188501186 w 2348"/>
              <a:gd name="T27" fmla="*/ 0 h 15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348" h="1500">
                <a:moveTo>
                  <a:pt x="1457" y="0"/>
                </a:moveTo>
                <a:lnTo>
                  <a:pt x="1457" y="0"/>
                </a:lnTo>
                <a:cubicBezTo>
                  <a:pt x="107" y="0"/>
                  <a:pt x="107" y="0"/>
                  <a:pt x="107" y="0"/>
                </a:cubicBezTo>
                <a:cubicBezTo>
                  <a:pt x="25" y="0"/>
                  <a:pt x="0" y="124"/>
                  <a:pt x="58" y="173"/>
                </a:cubicBezTo>
                <a:cubicBezTo>
                  <a:pt x="667" y="667"/>
                  <a:pt x="667" y="667"/>
                  <a:pt x="667" y="667"/>
                </a:cubicBezTo>
                <a:cubicBezTo>
                  <a:pt x="716" y="709"/>
                  <a:pt x="716" y="791"/>
                  <a:pt x="667" y="832"/>
                </a:cubicBezTo>
                <a:cubicBezTo>
                  <a:pt x="58" y="1326"/>
                  <a:pt x="58" y="1326"/>
                  <a:pt x="58" y="1326"/>
                </a:cubicBezTo>
                <a:cubicBezTo>
                  <a:pt x="0" y="1375"/>
                  <a:pt x="25" y="1499"/>
                  <a:pt x="107" y="1499"/>
                </a:cubicBezTo>
                <a:cubicBezTo>
                  <a:pt x="1457" y="1499"/>
                  <a:pt x="1457" y="1499"/>
                  <a:pt x="1457" y="1499"/>
                </a:cubicBezTo>
                <a:cubicBezTo>
                  <a:pt x="1474" y="1499"/>
                  <a:pt x="1482" y="1499"/>
                  <a:pt x="1499" y="1482"/>
                </a:cubicBezTo>
                <a:cubicBezTo>
                  <a:pt x="2297" y="832"/>
                  <a:pt x="2297" y="832"/>
                  <a:pt x="2297" y="832"/>
                </a:cubicBezTo>
                <a:cubicBezTo>
                  <a:pt x="2347" y="791"/>
                  <a:pt x="2347" y="709"/>
                  <a:pt x="2297" y="667"/>
                </a:cubicBezTo>
                <a:cubicBezTo>
                  <a:pt x="1499" y="17"/>
                  <a:pt x="1499" y="17"/>
                  <a:pt x="1499" y="17"/>
                </a:cubicBezTo>
                <a:cubicBezTo>
                  <a:pt x="1482" y="0"/>
                  <a:pt x="1474" y="0"/>
                  <a:pt x="1457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13" name="Freeform 169">
            <a:extLst>
              <a:ext uri="{FF2B5EF4-FFF2-40B4-BE49-F238E27FC236}">
                <a16:creationId xmlns:a16="http://schemas.microsoft.com/office/drawing/2014/main" id="{D959DB0D-97B7-384D-876B-3600D7EB62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6802" y="3740560"/>
            <a:ext cx="966472" cy="617670"/>
          </a:xfrm>
          <a:custGeom>
            <a:avLst/>
            <a:gdLst>
              <a:gd name="T0" fmla="*/ 188661747 w 2347"/>
              <a:gd name="T1" fmla="*/ 0 h 1500"/>
              <a:gd name="T2" fmla="*/ 188661747 w 2347"/>
              <a:gd name="T3" fmla="*/ 0 h 1500"/>
              <a:gd name="T4" fmla="*/ 13855010 w 2347"/>
              <a:gd name="T5" fmla="*/ 0 h 1500"/>
              <a:gd name="T6" fmla="*/ 8546256 w 2347"/>
              <a:gd name="T7" fmla="*/ 22399985 h 1500"/>
              <a:gd name="T8" fmla="*/ 87403548 w 2347"/>
              <a:gd name="T9" fmla="*/ 86363239 h 1500"/>
              <a:gd name="T10" fmla="*/ 87403548 w 2347"/>
              <a:gd name="T11" fmla="*/ 107727263 h 1500"/>
              <a:gd name="T12" fmla="*/ 8546256 w 2347"/>
              <a:gd name="T13" fmla="*/ 171690517 h 1500"/>
              <a:gd name="T14" fmla="*/ 13855010 w 2347"/>
              <a:gd name="T15" fmla="*/ 194090502 h 1500"/>
              <a:gd name="T16" fmla="*/ 188661747 w 2347"/>
              <a:gd name="T17" fmla="*/ 194090502 h 1500"/>
              <a:gd name="T18" fmla="*/ 193970861 w 2347"/>
              <a:gd name="T19" fmla="*/ 191889401 h 1500"/>
              <a:gd name="T20" fmla="*/ 298466561 w 2347"/>
              <a:gd name="T21" fmla="*/ 107727263 h 1500"/>
              <a:gd name="T22" fmla="*/ 298466561 w 2347"/>
              <a:gd name="T23" fmla="*/ 86363239 h 1500"/>
              <a:gd name="T24" fmla="*/ 193970861 w 2347"/>
              <a:gd name="T25" fmla="*/ 2201101 h 1500"/>
              <a:gd name="T26" fmla="*/ 188661747 w 2347"/>
              <a:gd name="T27" fmla="*/ 0 h 15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347" h="1500">
                <a:moveTo>
                  <a:pt x="1457" y="0"/>
                </a:moveTo>
                <a:lnTo>
                  <a:pt x="1457" y="0"/>
                </a:lnTo>
                <a:cubicBezTo>
                  <a:pt x="107" y="0"/>
                  <a:pt x="107" y="0"/>
                  <a:pt x="107" y="0"/>
                </a:cubicBezTo>
                <a:cubicBezTo>
                  <a:pt x="33" y="0"/>
                  <a:pt x="0" y="124"/>
                  <a:pt x="66" y="173"/>
                </a:cubicBezTo>
                <a:cubicBezTo>
                  <a:pt x="675" y="667"/>
                  <a:pt x="675" y="667"/>
                  <a:pt x="675" y="667"/>
                </a:cubicBezTo>
                <a:cubicBezTo>
                  <a:pt x="716" y="709"/>
                  <a:pt x="716" y="791"/>
                  <a:pt x="675" y="832"/>
                </a:cubicBezTo>
                <a:cubicBezTo>
                  <a:pt x="66" y="1326"/>
                  <a:pt x="66" y="1326"/>
                  <a:pt x="66" y="1326"/>
                </a:cubicBezTo>
                <a:cubicBezTo>
                  <a:pt x="0" y="1375"/>
                  <a:pt x="33" y="1499"/>
                  <a:pt x="107" y="1499"/>
                </a:cubicBezTo>
                <a:cubicBezTo>
                  <a:pt x="1457" y="1499"/>
                  <a:pt x="1457" y="1499"/>
                  <a:pt x="1457" y="1499"/>
                </a:cubicBezTo>
                <a:cubicBezTo>
                  <a:pt x="1473" y="1499"/>
                  <a:pt x="1490" y="1499"/>
                  <a:pt x="1498" y="1482"/>
                </a:cubicBezTo>
                <a:cubicBezTo>
                  <a:pt x="2305" y="832"/>
                  <a:pt x="2305" y="832"/>
                  <a:pt x="2305" y="832"/>
                </a:cubicBezTo>
                <a:cubicBezTo>
                  <a:pt x="2346" y="791"/>
                  <a:pt x="2346" y="709"/>
                  <a:pt x="2305" y="667"/>
                </a:cubicBezTo>
                <a:cubicBezTo>
                  <a:pt x="1498" y="17"/>
                  <a:pt x="1498" y="17"/>
                  <a:pt x="1498" y="17"/>
                </a:cubicBezTo>
                <a:cubicBezTo>
                  <a:pt x="1490" y="0"/>
                  <a:pt x="1473" y="0"/>
                  <a:pt x="1457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14" name="Freeform 170">
            <a:extLst>
              <a:ext uri="{FF2B5EF4-FFF2-40B4-BE49-F238E27FC236}">
                <a16:creationId xmlns:a16="http://schemas.microsoft.com/office/drawing/2014/main" id="{1A4DC557-4686-DE41-AD74-E0EE094E9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0148" y="3740560"/>
            <a:ext cx="966472" cy="617670"/>
          </a:xfrm>
          <a:custGeom>
            <a:avLst/>
            <a:gdLst>
              <a:gd name="T0" fmla="*/ 188630674 w 2348"/>
              <a:gd name="T1" fmla="*/ 0 h 1500"/>
              <a:gd name="T2" fmla="*/ 188630674 w 2348"/>
              <a:gd name="T3" fmla="*/ 0 h 1500"/>
              <a:gd name="T4" fmla="*/ 13843354 w 2348"/>
              <a:gd name="T5" fmla="*/ 0 h 1500"/>
              <a:gd name="T6" fmla="*/ 7503834 w 2348"/>
              <a:gd name="T7" fmla="*/ 22399985 h 1500"/>
              <a:gd name="T8" fmla="*/ 86294090 w 2348"/>
              <a:gd name="T9" fmla="*/ 86363239 h 1500"/>
              <a:gd name="T10" fmla="*/ 86294090 w 2348"/>
              <a:gd name="T11" fmla="*/ 107727263 h 1500"/>
              <a:gd name="T12" fmla="*/ 7503834 w 2348"/>
              <a:gd name="T13" fmla="*/ 171690517 h 1500"/>
              <a:gd name="T14" fmla="*/ 13843354 w 2348"/>
              <a:gd name="T15" fmla="*/ 194090502 h 1500"/>
              <a:gd name="T16" fmla="*/ 188630674 w 2348"/>
              <a:gd name="T17" fmla="*/ 194090502 h 1500"/>
              <a:gd name="T18" fmla="*/ 193935009 w 2348"/>
              <a:gd name="T19" fmla="*/ 191889401 h 1500"/>
              <a:gd name="T20" fmla="*/ 297177290 w 2348"/>
              <a:gd name="T21" fmla="*/ 107727263 h 1500"/>
              <a:gd name="T22" fmla="*/ 297177290 w 2348"/>
              <a:gd name="T23" fmla="*/ 86363239 h 1500"/>
              <a:gd name="T24" fmla="*/ 193935009 w 2348"/>
              <a:gd name="T25" fmla="*/ 2201101 h 1500"/>
              <a:gd name="T26" fmla="*/ 188630674 w 2348"/>
              <a:gd name="T27" fmla="*/ 0 h 15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348" h="1500">
                <a:moveTo>
                  <a:pt x="1458" y="0"/>
                </a:moveTo>
                <a:lnTo>
                  <a:pt x="1458" y="0"/>
                </a:lnTo>
                <a:cubicBezTo>
                  <a:pt x="107" y="0"/>
                  <a:pt x="107" y="0"/>
                  <a:pt x="107" y="0"/>
                </a:cubicBezTo>
                <a:cubicBezTo>
                  <a:pt x="25" y="0"/>
                  <a:pt x="0" y="124"/>
                  <a:pt x="58" y="173"/>
                </a:cubicBezTo>
                <a:cubicBezTo>
                  <a:pt x="667" y="667"/>
                  <a:pt x="667" y="667"/>
                  <a:pt x="667" y="667"/>
                </a:cubicBezTo>
                <a:cubicBezTo>
                  <a:pt x="716" y="709"/>
                  <a:pt x="716" y="791"/>
                  <a:pt x="667" y="832"/>
                </a:cubicBezTo>
                <a:cubicBezTo>
                  <a:pt x="58" y="1326"/>
                  <a:pt x="58" y="1326"/>
                  <a:pt x="58" y="1326"/>
                </a:cubicBezTo>
                <a:cubicBezTo>
                  <a:pt x="0" y="1375"/>
                  <a:pt x="25" y="1499"/>
                  <a:pt x="107" y="1499"/>
                </a:cubicBezTo>
                <a:cubicBezTo>
                  <a:pt x="1458" y="1499"/>
                  <a:pt x="1458" y="1499"/>
                  <a:pt x="1458" y="1499"/>
                </a:cubicBezTo>
                <a:cubicBezTo>
                  <a:pt x="1474" y="1499"/>
                  <a:pt x="1482" y="1499"/>
                  <a:pt x="1499" y="1482"/>
                </a:cubicBezTo>
                <a:cubicBezTo>
                  <a:pt x="2297" y="832"/>
                  <a:pt x="2297" y="832"/>
                  <a:pt x="2297" y="832"/>
                </a:cubicBezTo>
                <a:cubicBezTo>
                  <a:pt x="2347" y="791"/>
                  <a:pt x="2347" y="709"/>
                  <a:pt x="2297" y="667"/>
                </a:cubicBezTo>
                <a:cubicBezTo>
                  <a:pt x="1499" y="17"/>
                  <a:pt x="1499" y="17"/>
                  <a:pt x="1499" y="17"/>
                </a:cubicBezTo>
                <a:cubicBezTo>
                  <a:pt x="1482" y="0"/>
                  <a:pt x="1474" y="0"/>
                  <a:pt x="1458" y="0"/>
                </a:cubicBezTo>
              </a:path>
            </a:pathLst>
          </a:custGeom>
          <a:solidFill>
            <a:schemeClr val="tx1">
              <a:lumMod val="75000"/>
              <a:alpha val="76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15" name="Freeform 171">
            <a:extLst>
              <a:ext uri="{FF2B5EF4-FFF2-40B4-BE49-F238E27FC236}">
                <a16:creationId xmlns:a16="http://schemas.microsoft.com/office/drawing/2014/main" id="{73F3DD92-E2E5-724E-B44B-6575F69D67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962" y="3522559"/>
            <a:ext cx="1611393" cy="1055490"/>
          </a:xfrm>
          <a:custGeom>
            <a:avLst/>
            <a:gdLst>
              <a:gd name="T0" fmla="*/ 309365269 w 3913"/>
              <a:gd name="T1" fmla="*/ 0 h 2562"/>
              <a:gd name="T2" fmla="*/ 309365269 w 3913"/>
              <a:gd name="T3" fmla="*/ 0 h 2562"/>
              <a:gd name="T4" fmla="*/ 23568350 w 3913"/>
              <a:gd name="T5" fmla="*/ 0 h 2562"/>
              <a:gd name="T6" fmla="*/ 13985409 w 3913"/>
              <a:gd name="T7" fmla="*/ 38492671 h 2562"/>
              <a:gd name="T8" fmla="*/ 148272536 w 3913"/>
              <a:gd name="T9" fmla="*/ 148397776 h 2562"/>
              <a:gd name="T10" fmla="*/ 148272536 w 3913"/>
              <a:gd name="T11" fmla="*/ 183650384 h 2562"/>
              <a:gd name="T12" fmla="*/ 13985409 w 3913"/>
              <a:gd name="T13" fmla="*/ 292518669 h 2562"/>
              <a:gd name="T14" fmla="*/ 23568350 w 3913"/>
              <a:gd name="T15" fmla="*/ 331918558 h 2562"/>
              <a:gd name="T16" fmla="*/ 309365269 w 3913"/>
              <a:gd name="T17" fmla="*/ 331918558 h 2562"/>
              <a:gd name="T18" fmla="*/ 318947850 w 3913"/>
              <a:gd name="T19" fmla="*/ 327641674 h 2562"/>
              <a:gd name="T20" fmla="*/ 495968490 w 3913"/>
              <a:gd name="T21" fmla="*/ 183650384 h 2562"/>
              <a:gd name="T22" fmla="*/ 495968490 w 3913"/>
              <a:gd name="T23" fmla="*/ 148397776 h 2562"/>
              <a:gd name="T24" fmla="*/ 318947850 w 3913"/>
              <a:gd name="T25" fmla="*/ 3240063 h 2562"/>
              <a:gd name="T26" fmla="*/ 309365269 w 3913"/>
              <a:gd name="T27" fmla="*/ 0 h 256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3913" h="2562">
                <a:moveTo>
                  <a:pt x="2389" y="0"/>
                </a:moveTo>
                <a:lnTo>
                  <a:pt x="2389" y="0"/>
                </a:lnTo>
                <a:cubicBezTo>
                  <a:pt x="182" y="0"/>
                  <a:pt x="182" y="0"/>
                  <a:pt x="182" y="0"/>
                </a:cubicBezTo>
                <a:cubicBezTo>
                  <a:pt x="50" y="0"/>
                  <a:pt x="0" y="206"/>
                  <a:pt x="108" y="297"/>
                </a:cubicBezTo>
                <a:cubicBezTo>
                  <a:pt x="1145" y="1145"/>
                  <a:pt x="1145" y="1145"/>
                  <a:pt x="1145" y="1145"/>
                </a:cubicBezTo>
                <a:cubicBezTo>
                  <a:pt x="1219" y="1203"/>
                  <a:pt x="1219" y="1351"/>
                  <a:pt x="1145" y="1417"/>
                </a:cubicBezTo>
                <a:cubicBezTo>
                  <a:pt x="108" y="2257"/>
                  <a:pt x="108" y="2257"/>
                  <a:pt x="108" y="2257"/>
                </a:cubicBezTo>
                <a:cubicBezTo>
                  <a:pt x="0" y="2347"/>
                  <a:pt x="50" y="2561"/>
                  <a:pt x="182" y="2561"/>
                </a:cubicBezTo>
                <a:cubicBezTo>
                  <a:pt x="2389" y="2561"/>
                  <a:pt x="2389" y="2561"/>
                  <a:pt x="2389" y="2561"/>
                </a:cubicBezTo>
                <a:cubicBezTo>
                  <a:pt x="2413" y="2561"/>
                  <a:pt x="2438" y="2545"/>
                  <a:pt x="2463" y="2528"/>
                </a:cubicBezTo>
                <a:cubicBezTo>
                  <a:pt x="3830" y="1417"/>
                  <a:pt x="3830" y="1417"/>
                  <a:pt x="3830" y="1417"/>
                </a:cubicBezTo>
                <a:cubicBezTo>
                  <a:pt x="3912" y="1351"/>
                  <a:pt x="3912" y="1203"/>
                  <a:pt x="3830" y="1145"/>
                </a:cubicBezTo>
                <a:cubicBezTo>
                  <a:pt x="2463" y="25"/>
                  <a:pt x="2463" y="25"/>
                  <a:pt x="2463" y="25"/>
                </a:cubicBezTo>
                <a:cubicBezTo>
                  <a:pt x="2438" y="9"/>
                  <a:pt x="2413" y="0"/>
                  <a:pt x="2389" y="0"/>
                </a:cubicBezTo>
              </a:path>
            </a:pathLst>
          </a:custGeom>
          <a:solidFill>
            <a:schemeClr val="tx1">
              <a:lumMod val="75000"/>
              <a:alpha val="76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16" name="Freeform 172">
            <a:extLst>
              <a:ext uri="{FF2B5EF4-FFF2-40B4-BE49-F238E27FC236}">
                <a16:creationId xmlns:a16="http://schemas.microsoft.com/office/drawing/2014/main" id="{60683A2B-0CD4-6849-8600-C2DFA4D81C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5069" y="3522559"/>
            <a:ext cx="1611393" cy="1055490"/>
          </a:xfrm>
          <a:custGeom>
            <a:avLst/>
            <a:gdLst>
              <a:gd name="T0" fmla="*/ 310430245 w 3912"/>
              <a:gd name="T1" fmla="*/ 0 h 2562"/>
              <a:gd name="T2" fmla="*/ 310430245 w 3912"/>
              <a:gd name="T3" fmla="*/ 0 h 2562"/>
              <a:gd name="T4" fmla="*/ 23450553 w 3912"/>
              <a:gd name="T5" fmla="*/ 0 h 2562"/>
              <a:gd name="T6" fmla="*/ 14899650 w 3912"/>
              <a:gd name="T7" fmla="*/ 38492671 h 2562"/>
              <a:gd name="T8" fmla="*/ 148218651 w 3912"/>
              <a:gd name="T9" fmla="*/ 148397776 h 2562"/>
              <a:gd name="T10" fmla="*/ 148218651 w 3912"/>
              <a:gd name="T11" fmla="*/ 183650384 h 2562"/>
              <a:gd name="T12" fmla="*/ 14899650 w 3912"/>
              <a:gd name="T13" fmla="*/ 292518669 h 2562"/>
              <a:gd name="T14" fmla="*/ 23450553 w 3912"/>
              <a:gd name="T15" fmla="*/ 331918558 h 2562"/>
              <a:gd name="T16" fmla="*/ 310430245 w 3912"/>
              <a:gd name="T17" fmla="*/ 331918558 h 2562"/>
              <a:gd name="T18" fmla="*/ 318981508 w 3912"/>
              <a:gd name="T19" fmla="*/ 327641674 h 2562"/>
              <a:gd name="T20" fmla="*/ 496092392 w 3912"/>
              <a:gd name="T21" fmla="*/ 183650384 h 2562"/>
              <a:gd name="T22" fmla="*/ 496092392 w 3912"/>
              <a:gd name="T23" fmla="*/ 148397776 h 2562"/>
              <a:gd name="T24" fmla="*/ 318981508 w 3912"/>
              <a:gd name="T25" fmla="*/ 3240063 h 2562"/>
              <a:gd name="T26" fmla="*/ 310430245 w 3912"/>
              <a:gd name="T27" fmla="*/ 0 h 256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3912" h="2562">
                <a:moveTo>
                  <a:pt x="2396" y="0"/>
                </a:moveTo>
                <a:lnTo>
                  <a:pt x="2396" y="0"/>
                </a:lnTo>
                <a:cubicBezTo>
                  <a:pt x="181" y="0"/>
                  <a:pt x="181" y="0"/>
                  <a:pt x="181" y="0"/>
                </a:cubicBezTo>
                <a:cubicBezTo>
                  <a:pt x="57" y="0"/>
                  <a:pt x="0" y="206"/>
                  <a:pt x="115" y="297"/>
                </a:cubicBezTo>
                <a:cubicBezTo>
                  <a:pt x="1144" y="1145"/>
                  <a:pt x="1144" y="1145"/>
                  <a:pt x="1144" y="1145"/>
                </a:cubicBezTo>
                <a:cubicBezTo>
                  <a:pt x="1227" y="1203"/>
                  <a:pt x="1227" y="1351"/>
                  <a:pt x="1144" y="1417"/>
                </a:cubicBezTo>
                <a:cubicBezTo>
                  <a:pt x="115" y="2257"/>
                  <a:pt x="115" y="2257"/>
                  <a:pt x="115" y="2257"/>
                </a:cubicBezTo>
                <a:cubicBezTo>
                  <a:pt x="0" y="2347"/>
                  <a:pt x="57" y="2561"/>
                  <a:pt x="181" y="2561"/>
                </a:cubicBezTo>
                <a:cubicBezTo>
                  <a:pt x="2396" y="2561"/>
                  <a:pt x="2396" y="2561"/>
                  <a:pt x="2396" y="2561"/>
                </a:cubicBezTo>
                <a:cubicBezTo>
                  <a:pt x="2421" y="2561"/>
                  <a:pt x="2445" y="2545"/>
                  <a:pt x="2462" y="2528"/>
                </a:cubicBezTo>
                <a:cubicBezTo>
                  <a:pt x="3829" y="1417"/>
                  <a:pt x="3829" y="1417"/>
                  <a:pt x="3829" y="1417"/>
                </a:cubicBezTo>
                <a:cubicBezTo>
                  <a:pt x="3911" y="1351"/>
                  <a:pt x="3911" y="1203"/>
                  <a:pt x="3829" y="1145"/>
                </a:cubicBezTo>
                <a:cubicBezTo>
                  <a:pt x="2462" y="25"/>
                  <a:pt x="2462" y="25"/>
                  <a:pt x="2462" y="25"/>
                </a:cubicBezTo>
                <a:cubicBezTo>
                  <a:pt x="2445" y="9"/>
                  <a:pt x="2421" y="0"/>
                  <a:pt x="2396" y="0"/>
                </a:cubicBezTo>
              </a:path>
            </a:pathLst>
          </a:custGeom>
          <a:solidFill>
            <a:schemeClr val="tx1">
              <a:lumMod val="75000"/>
              <a:alpha val="76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17" name="Freeform 173">
            <a:extLst>
              <a:ext uri="{FF2B5EF4-FFF2-40B4-BE49-F238E27FC236}">
                <a16:creationId xmlns:a16="http://schemas.microsoft.com/office/drawing/2014/main" id="{EE624034-D3AA-0740-94B1-8CC541B546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4779" y="3951295"/>
            <a:ext cx="327002" cy="199834"/>
          </a:xfrm>
          <a:custGeom>
            <a:avLst/>
            <a:gdLst>
              <a:gd name="T0" fmla="*/ 100754295 w 792"/>
              <a:gd name="T1" fmla="*/ 62487064 h 487"/>
              <a:gd name="T2" fmla="*/ 100754295 w 792"/>
              <a:gd name="T3" fmla="*/ 62487064 h 487"/>
              <a:gd name="T4" fmla="*/ 3254375 w 792"/>
              <a:gd name="T5" fmla="*/ 62487064 h 487"/>
              <a:gd name="T6" fmla="*/ 0 w 792"/>
              <a:gd name="T7" fmla="*/ 59272817 h 487"/>
              <a:gd name="T8" fmla="*/ 0 w 792"/>
              <a:gd name="T9" fmla="*/ 2057133 h 487"/>
              <a:gd name="T10" fmla="*/ 3254375 w 792"/>
              <a:gd name="T11" fmla="*/ 0 h 487"/>
              <a:gd name="T12" fmla="*/ 100754295 w 792"/>
              <a:gd name="T13" fmla="*/ 0 h 487"/>
              <a:gd name="T14" fmla="*/ 102967054 w 792"/>
              <a:gd name="T15" fmla="*/ 2057133 h 487"/>
              <a:gd name="T16" fmla="*/ 102967054 w 792"/>
              <a:gd name="T17" fmla="*/ 59272817 h 487"/>
              <a:gd name="T18" fmla="*/ 100754295 w 792"/>
              <a:gd name="T19" fmla="*/ 62487064 h 487"/>
              <a:gd name="T20" fmla="*/ 4295631 w 792"/>
              <a:gd name="T21" fmla="*/ 58244430 h 487"/>
              <a:gd name="T22" fmla="*/ 4295631 w 792"/>
              <a:gd name="T23" fmla="*/ 58244430 h 487"/>
              <a:gd name="T24" fmla="*/ 99712679 w 792"/>
              <a:gd name="T25" fmla="*/ 58244430 h 487"/>
              <a:gd name="T26" fmla="*/ 99712679 w 792"/>
              <a:gd name="T27" fmla="*/ 3214247 h 487"/>
              <a:gd name="T28" fmla="*/ 4295631 w 792"/>
              <a:gd name="T29" fmla="*/ 3214247 h 487"/>
              <a:gd name="T30" fmla="*/ 4295631 w 792"/>
              <a:gd name="T31" fmla="*/ 58244430 h 487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792" h="487">
                <a:moveTo>
                  <a:pt x="774" y="486"/>
                </a:moveTo>
                <a:lnTo>
                  <a:pt x="774" y="486"/>
                </a:lnTo>
                <a:cubicBezTo>
                  <a:pt x="25" y="486"/>
                  <a:pt x="25" y="486"/>
                  <a:pt x="25" y="486"/>
                </a:cubicBezTo>
                <a:cubicBezTo>
                  <a:pt x="17" y="486"/>
                  <a:pt x="0" y="469"/>
                  <a:pt x="0" y="461"/>
                </a:cubicBezTo>
                <a:cubicBezTo>
                  <a:pt x="0" y="16"/>
                  <a:pt x="0" y="16"/>
                  <a:pt x="0" y="16"/>
                </a:cubicBezTo>
                <a:cubicBezTo>
                  <a:pt x="0" y="8"/>
                  <a:pt x="17" y="0"/>
                  <a:pt x="25" y="0"/>
                </a:cubicBezTo>
                <a:cubicBezTo>
                  <a:pt x="774" y="0"/>
                  <a:pt x="774" y="0"/>
                  <a:pt x="774" y="0"/>
                </a:cubicBezTo>
                <a:cubicBezTo>
                  <a:pt x="783" y="0"/>
                  <a:pt x="791" y="8"/>
                  <a:pt x="791" y="16"/>
                </a:cubicBezTo>
                <a:cubicBezTo>
                  <a:pt x="791" y="461"/>
                  <a:pt x="791" y="461"/>
                  <a:pt x="791" y="461"/>
                </a:cubicBezTo>
                <a:cubicBezTo>
                  <a:pt x="791" y="469"/>
                  <a:pt x="783" y="486"/>
                  <a:pt x="774" y="486"/>
                </a:cubicBezTo>
                <a:close/>
                <a:moveTo>
                  <a:pt x="33" y="453"/>
                </a:moveTo>
                <a:lnTo>
                  <a:pt x="33" y="453"/>
                </a:lnTo>
                <a:cubicBezTo>
                  <a:pt x="766" y="453"/>
                  <a:pt x="766" y="453"/>
                  <a:pt x="766" y="453"/>
                </a:cubicBezTo>
                <a:cubicBezTo>
                  <a:pt x="766" y="25"/>
                  <a:pt x="766" y="25"/>
                  <a:pt x="766" y="25"/>
                </a:cubicBezTo>
                <a:cubicBezTo>
                  <a:pt x="33" y="25"/>
                  <a:pt x="33" y="25"/>
                  <a:pt x="33" y="25"/>
                </a:cubicBezTo>
                <a:lnTo>
                  <a:pt x="33" y="453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18" name="Freeform 174">
            <a:extLst>
              <a:ext uri="{FF2B5EF4-FFF2-40B4-BE49-F238E27FC236}">
                <a16:creationId xmlns:a16="http://schemas.microsoft.com/office/drawing/2014/main" id="{C8E20625-E330-F348-BCE9-D450A946E6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9297" y="3980361"/>
            <a:ext cx="136250" cy="10900"/>
          </a:xfrm>
          <a:custGeom>
            <a:avLst/>
            <a:gdLst>
              <a:gd name="T0" fmla="*/ 40613852 w 330"/>
              <a:gd name="T1" fmla="*/ 3355364 h 26"/>
              <a:gd name="T2" fmla="*/ 40613852 w 330"/>
              <a:gd name="T3" fmla="*/ 3355364 h 26"/>
              <a:gd name="T4" fmla="*/ 1041251 w 330"/>
              <a:gd name="T5" fmla="*/ 3355364 h 26"/>
              <a:gd name="T6" fmla="*/ 0 w 330"/>
              <a:gd name="T7" fmla="*/ 2281604 h 26"/>
              <a:gd name="T8" fmla="*/ 1041251 w 330"/>
              <a:gd name="T9" fmla="*/ 0 h 26"/>
              <a:gd name="T10" fmla="*/ 40613852 w 330"/>
              <a:gd name="T11" fmla="*/ 0 h 26"/>
              <a:gd name="T12" fmla="*/ 42826601 w 330"/>
              <a:gd name="T13" fmla="*/ 2281604 h 26"/>
              <a:gd name="T14" fmla="*/ 40613852 w 330"/>
              <a:gd name="T15" fmla="*/ 3355364 h 2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30" h="26">
                <a:moveTo>
                  <a:pt x="312" y="25"/>
                </a:moveTo>
                <a:lnTo>
                  <a:pt x="312" y="25"/>
                </a:lnTo>
                <a:cubicBezTo>
                  <a:pt x="8" y="25"/>
                  <a:pt x="8" y="25"/>
                  <a:pt x="8" y="25"/>
                </a:cubicBezTo>
                <a:cubicBezTo>
                  <a:pt x="0" y="25"/>
                  <a:pt x="0" y="25"/>
                  <a:pt x="0" y="17"/>
                </a:cubicBezTo>
                <a:cubicBezTo>
                  <a:pt x="0" y="8"/>
                  <a:pt x="0" y="0"/>
                  <a:pt x="8" y="0"/>
                </a:cubicBezTo>
                <a:cubicBezTo>
                  <a:pt x="312" y="0"/>
                  <a:pt x="312" y="0"/>
                  <a:pt x="312" y="0"/>
                </a:cubicBezTo>
                <a:cubicBezTo>
                  <a:pt x="321" y="0"/>
                  <a:pt x="329" y="8"/>
                  <a:pt x="329" y="17"/>
                </a:cubicBezTo>
                <a:cubicBezTo>
                  <a:pt x="329" y="25"/>
                  <a:pt x="321" y="25"/>
                  <a:pt x="312" y="2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19" name="Freeform 175">
            <a:extLst>
              <a:ext uri="{FF2B5EF4-FFF2-40B4-BE49-F238E27FC236}">
                <a16:creationId xmlns:a16="http://schemas.microsoft.com/office/drawing/2014/main" id="{9605F4D2-8287-054D-9A81-3C72A2453F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9297" y="4011245"/>
            <a:ext cx="105367" cy="10900"/>
          </a:xfrm>
          <a:custGeom>
            <a:avLst/>
            <a:gdLst>
              <a:gd name="T0" fmla="*/ 30787938 w 256"/>
              <a:gd name="T1" fmla="*/ 3355364 h 26"/>
              <a:gd name="T2" fmla="*/ 30787938 w 256"/>
              <a:gd name="T3" fmla="*/ 3355364 h 26"/>
              <a:gd name="T4" fmla="*/ 1034765 w 256"/>
              <a:gd name="T5" fmla="*/ 3355364 h 26"/>
              <a:gd name="T6" fmla="*/ 0 w 256"/>
              <a:gd name="T7" fmla="*/ 2281604 h 26"/>
              <a:gd name="T8" fmla="*/ 1034765 w 256"/>
              <a:gd name="T9" fmla="*/ 0 h 26"/>
              <a:gd name="T10" fmla="*/ 30787938 w 256"/>
              <a:gd name="T11" fmla="*/ 0 h 26"/>
              <a:gd name="T12" fmla="*/ 32986948 w 256"/>
              <a:gd name="T13" fmla="*/ 2281604 h 26"/>
              <a:gd name="T14" fmla="*/ 30787938 w 256"/>
              <a:gd name="T15" fmla="*/ 3355364 h 2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" h="26">
                <a:moveTo>
                  <a:pt x="238" y="25"/>
                </a:moveTo>
                <a:lnTo>
                  <a:pt x="238" y="25"/>
                </a:lnTo>
                <a:cubicBezTo>
                  <a:pt x="8" y="25"/>
                  <a:pt x="8" y="25"/>
                  <a:pt x="8" y="25"/>
                </a:cubicBezTo>
                <a:cubicBezTo>
                  <a:pt x="0" y="25"/>
                  <a:pt x="0" y="25"/>
                  <a:pt x="0" y="17"/>
                </a:cubicBezTo>
                <a:cubicBezTo>
                  <a:pt x="0" y="8"/>
                  <a:pt x="0" y="0"/>
                  <a:pt x="8" y="0"/>
                </a:cubicBezTo>
                <a:cubicBezTo>
                  <a:pt x="238" y="0"/>
                  <a:pt x="238" y="0"/>
                  <a:pt x="238" y="0"/>
                </a:cubicBezTo>
                <a:cubicBezTo>
                  <a:pt x="247" y="0"/>
                  <a:pt x="255" y="8"/>
                  <a:pt x="255" y="17"/>
                </a:cubicBezTo>
                <a:cubicBezTo>
                  <a:pt x="255" y="25"/>
                  <a:pt x="247" y="25"/>
                  <a:pt x="238" y="2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0" name="Freeform 176">
            <a:extLst>
              <a:ext uri="{FF2B5EF4-FFF2-40B4-BE49-F238E27FC236}">
                <a16:creationId xmlns:a16="http://schemas.microsoft.com/office/drawing/2014/main" id="{D3E74550-ED77-B840-A890-E9836BC13D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9998" y="4107529"/>
            <a:ext cx="10900" cy="10900"/>
          </a:xfrm>
          <a:custGeom>
            <a:avLst/>
            <a:gdLst>
              <a:gd name="T0" fmla="*/ 2281604 w 26"/>
              <a:gd name="T1" fmla="*/ 3483864 h 25"/>
              <a:gd name="T2" fmla="*/ 2281604 w 26"/>
              <a:gd name="T3" fmla="*/ 3483864 h 25"/>
              <a:gd name="T4" fmla="*/ 2281604 w 26"/>
              <a:gd name="T5" fmla="*/ 3483864 h 25"/>
              <a:gd name="T6" fmla="*/ 0 w 26"/>
              <a:gd name="T7" fmla="*/ 2322576 h 25"/>
              <a:gd name="T8" fmla="*/ 2281604 w 26"/>
              <a:gd name="T9" fmla="*/ 0 h 25"/>
              <a:gd name="T10" fmla="*/ 2281604 w 26"/>
              <a:gd name="T11" fmla="*/ 0 h 25"/>
              <a:gd name="T12" fmla="*/ 3355364 w 26"/>
              <a:gd name="T13" fmla="*/ 2322576 h 25"/>
              <a:gd name="T14" fmla="*/ 2281604 w 26"/>
              <a:gd name="T15" fmla="*/ 3483864 h 2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6" h="25">
                <a:moveTo>
                  <a:pt x="17" y="24"/>
                </a:moveTo>
                <a:lnTo>
                  <a:pt x="17" y="24"/>
                </a:lnTo>
                <a:cubicBezTo>
                  <a:pt x="8" y="24"/>
                  <a:pt x="0" y="24"/>
                  <a:pt x="0" y="16"/>
                </a:cubicBezTo>
                <a:cubicBezTo>
                  <a:pt x="0" y="8"/>
                  <a:pt x="8" y="0"/>
                  <a:pt x="17" y="0"/>
                </a:cubicBezTo>
                <a:cubicBezTo>
                  <a:pt x="25" y="0"/>
                  <a:pt x="25" y="8"/>
                  <a:pt x="25" y="16"/>
                </a:cubicBezTo>
                <a:cubicBezTo>
                  <a:pt x="25" y="24"/>
                  <a:pt x="25" y="24"/>
                  <a:pt x="17" y="2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1" name="Freeform 177">
            <a:extLst>
              <a:ext uri="{FF2B5EF4-FFF2-40B4-BE49-F238E27FC236}">
                <a16:creationId xmlns:a16="http://schemas.microsoft.com/office/drawing/2014/main" id="{9DDCD4BB-3CEC-2148-ABD7-F11658D866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5514" y="4107529"/>
            <a:ext cx="69034" cy="10900"/>
          </a:xfrm>
          <a:custGeom>
            <a:avLst/>
            <a:gdLst>
              <a:gd name="T0" fmla="*/ 19545300 w 166"/>
              <a:gd name="T1" fmla="*/ 3483864 h 25"/>
              <a:gd name="T2" fmla="*/ 19545300 w 166"/>
              <a:gd name="T3" fmla="*/ 3483864 h 25"/>
              <a:gd name="T4" fmla="*/ 19545300 w 166"/>
              <a:gd name="T5" fmla="*/ 3483864 h 25"/>
              <a:gd name="T6" fmla="*/ 17432108 w 166"/>
              <a:gd name="T7" fmla="*/ 2322576 h 25"/>
              <a:gd name="T8" fmla="*/ 19545300 w 166"/>
              <a:gd name="T9" fmla="*/ 0 h 25"/>
              <a:gd name="T10" fmla="*/ 19545300 w 166"/>
              <a:gd name="T11" fmla="*/ 0 h 25"/>
              <a:gd name="T12" fmla="*/ 21790408 w 166"/>
              <a:gd name="T13" fmla="*/ 2322576 h 25"/>
              <a:gd name="T14" fmla="*/ 19545300 w 166"/>
              <a:gd name="T15" fmla="*/ 3483864 h 25"/>
              <a:gd name="T16" fmla="*/ 14130586 w 166"/>
              <a:gd name="T17" fmla="*/ 3483864 h 25"/>
              <a:gd name="T18" fmla="*/ 14130586 w 166"/>
              <a:gd name="T19" fmla="*/ 3483864 h 25"/>
              <a:gd name="T20" fmla="*/ 13074172 w 166"/>
              <a:gd name="T21" fmla="*/ 3483864 h 25"/>
              <a:gd name="T22" fmla="*/ 12017758 w 166"/>
              <a:gd name="T23" fmla="*/ 2322576 h 25"/>
              <a:gd name="T24" fmla="*/ 13074172 w 166"/>
              <a:gd name="T25" fmla="*/ 0 h 25"/>
              <a:gd name="T26" fmla="*/ 14130586 w 166"/>
              <a:gd name="T27" fmla="*/ 0 h 25"/>
              <a:gd name="T28" fmla="*/ 15187000 w 166"/>
              <a:gd name="T29" fmla="*/ 2322576 h 25"/>
              <a:gd name="T30" fmla="*/ 14130586 w 166"/>
              <a:gd name="T31" fmla="*/ 3483864 h 25"/>
              <a:gd name="T32" fmla="*/ 7659458 w 166"/>
              <a:gd name="T33" fmla="*/ 3483864 h 25"/>
              <a:gd name="T34" fmla="*/ 7659458 w 166"/>
              <a:gd name="T35" fmla="*/ 3483864 h 25"/>
              <a:gd name="T36" fmla="*/ 7659458 w 166"/>
              <a:gd name="T37" fmla="*/ 3483864 h 25"/>
              <a:gd name="T38" fmla="*/ 5414714 w 166"/>
              <a:gd name="T39" fmla="*/ 2322576 h 25"/>
              <a:gd name="T40" fmla="*/ 7659458 w 166"/>
              <a:gd name="T41" fmla="*/ 0 h 25"/>
              <a:gd name="T42" fmla="*/ 7659458 w 166"/>
              <a:gd name="T43" fmla="*/ 0 h 25"/>
              <a:gd name="T44" fmla="*/ 9772650 w 166"/>
              <a:gd name="T45" fmla="*/ 2322576 h 25"/>
              <a:gd name="T46" fmla="*/ 7659458 w 166"/>
              <a:gd name="T47" fmla="*/ 3483864 h 25"/>
              <a:gd name="T48" fmla="*/ 2112829 w 166"/>
              <a:gd name="T49" fmla="*/ 3483864 h 25"/>
              <a:gd name="T50" fmla="*/ 2112829 w 166"/>
              <a:gd name="T51" fmla="*/ 3483864 h 25"/>
              <a:gd name="T52" fmla="*/ 1056414 w 166"/>
              <a:gd name="T53" fmla="*/ 3483864 h 25"/>
              <a:gd name="T54" fmla="*/ 0 w 166"/>
              <a:gd name="T55" fmla="*/ 2322576 h 25"/>
              <a:gd name="T56" fmla="*/ 1056414 w 166"/>
              <a:gd name="T57" fmla="*/ 0 h 25"/>
              <a:gd name="T58" fmla="*/ 2112829 w 166"/>
              <a:gd name="T59" fmla="*/ 0 h 25"/>
              <a:gd name="T60" fmla="*/ 3301522 w 166"/>
              <a:gd name="T61" fmla="*/ 2322576 h 25"/>
              <a:gd name="T62" fmla="*/ 2112829 w 166"/>
              <a:gd name="T63" fmla="*/ 3483864 h 25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166" h="25">
                <a:moveTo>
                  <a:pt x="148" y="24"/>
                </a:moveTo>
                <a:lnTo>
                  <a:pt x="148" y="24"/>
                </a:lnTo>
                <a:cubicBezTo>
                  <a:pt x="140" y="24"/>
                  <a:pt x="132" y="24"/>
                  <a:pt x="132" y="16"/>
                </a:cubicBezTo>
                <a:cubicBezTo>
                  <a:pt x="132" y="8"/>
                  <a:pt x="140" y="0"/>
                  <a:pt x="148" y="0"/>
                </a:cubicBezTo>
                <a:cubicBezTo>
                  <a:pt x="156" y="0"/>
                  <a:pt x="165" y="8"/>
                  <a:pt x="165" y="16"/>
                </a:cubicBezTo>
                <a:cubicBezTo>
                  <a:pt x="165" y="24"/>
                  <a:pt x="156" y="24"/>
                  <a:pt x="148" y="24"/>
                </a:cubicBezTo>
                <a:close/>
                <a:moveTo>
                  <a:pt x="107" y="24"/>
                </a:moveTo>
                <a:lnTo>
                  <a:pt x="107" y="24"/>
                </a:lnTo>
                <a:cubicBezTo>
                  <a:pt x="99" y="24"/>
                  <a:pt x="99" y="24"/>
                  <a:pt x="99" y="24"/>
                </a:cubicBezTo>
                <a:cubicBezTo>
                  <a:pt x="91" y="24"/>
                  <a:pt x="91" y="24"/>
                  <a:pt x="91" y="16"/>
                </a:cubicBezTo>
                <a:cubicBezTo>
                  <a:pt x="91" y="8"/>
                  <a:pt x="91" y="0"/>
                  <a:pt x="99" y="0"/>
                </a:cubicBezTo>
                <a:cubicBezTo>
                  <a:pt x="107" y="0"/>
                  <a:pt x="107" y="0"/>
                  <a:pt x="107" y="0"/>
                </a:cubicBezTo>
                <a:cubicBezTo>
                  <a:pt x="115" y="0"/>
                  <a:pt x="115" y="8"/>
                  <a:pt x="115" y="16"/>
                </a:cubicBezTo>
                <a:cubicBezTo>
                  <a:pt x="115" y="24"/>
                  <a:pt x="115" y="24"/>
                  <a:pt x="107" y="24"/>
                </a:cubicBezTo>
                <a:close/>
                <a:moveTo>
                  <a:pt x="58" y="24"/>
                </a:moveTo>
                <a:lnTo>
                  <a:pt x="58" y="24"/>
                </a:lnTo>
                <a:cubicBezTo>
                  <a:pt x="49" y="24"/>
                  <a:pt x="41" y="24"/>
                  <a:pt x="41" y="16"/>
                </a:cubicBezTo>
                <a:cubicBezTo>
                  <a:pt x="41" y="8"/>
                  <a:pt x="49" y="0"/>
                  <a:pt x="58" y="0"/>
                </a:cubicBezTo>
                <a:cubicBezTo>
                  <a:pt x="66" y="0"/>
                  <a:pt x="74" y="8"/>
                  <a:pt x="74" y="16"/>
                </a:cubicBezTo>
                <a:cubicBezTo>
                  <a:pt x="74" y="24"/>
                  <a:pt x="66" y="24"/>
                  <a:pt x="58" y="24"/>
                </a:cubicBezTo>
                <a:close/>
                <a:moveTo>
                  <a:pt x="16" y="24"/>
                </a:moveTo>
                <a:lnTo>
                  <a:pt x="16" y="24"/>
                </a:lnTo>
                <a:cubicBezTo>
                  <a:pt x="8" y="24"/>
                  <a:pt x="8" y="24"/>
                  <a:pt x="8" y="24"/>
                </a:cubicBezTo>
                <a:cubicBezTo>
                  <a:pt x="0" y="24"/>
                  <a:pt x="0" y="24"/>
                  <a:pt x="0" y="16"/>
                </a:cubicBezTo>
                <a:cubicBezTo>
                  <a:pt x="0" y="8"/>
                  <a:pt x="0" y="0"/>
                  <a:pt x="8" y="0"/>
                </a:cubicBezTo>
                <a:cubicBezTo>
                  <a:pt x="16" y="0"/>
                  <a:pt x="16" y="0"/>
                  <a:pt x="16" y="0"/>
                </a:cubicBezTo>
                <a:cubicBezTo>
                  <a:pt x="25" y="0"/>
                  <a:pt x="25" y="8"/>
                  <a:pt x="25" y="16"/>
                </a:cubicBezTo>
                <a:cubicBezTo>
                  <a:pt x="25" y="24"/>
                  <a:pt x="25" y="24"/>
                  <a:pt x="16" y="24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2" name="Freeform 178">
            <a:extLst>
              <a:ext uri="{FF2B5EF4-FFF2-40B4-BE49-F238E27FC236}">
                <a16:creationId xmlns:a16="http://schemas.microsoft.com/office/drawing/2014/main" id="{C1D32AA8-AFF5-2747-A3D7-210849FA27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5531" y="4107529"/>
            <a:ext cx="14534" cy="10900"/>
          </a:xfrm>
          <a:custGeom>
            <a:avLst/>
            <a:gdLst>
              <a:gd name="T0" fmla="*/ 2371912 w 34"/>
              <a:gd name="T1" fmla="*/ 3483864 h 25"/>
              <a:gd name="T2" fmla="*/ 2371912 w 34"/>
              <a:gd name="T3" fmla="*/ 3483864 h 25"/>
              <a:gd name="T4" fmla="*/ 2371912 w 34"/>
              <a:gd name="T5" fmla="*/ 3483864 h 25"/>
              <a:gd name="T6" fmla="*/ 0 w 34"/>
              <a:gd name="T7" fmla="*/ 2322576 h 25"/>
              <a:gd name="T8" fmla="*/ 2371912 w 34"/>
              <a:gd name="T9" fmla="*/ 0 h 25"/>
              <a:gd name="T10" fmla="*/ 2371912 w 34"/>
              <a:gd name="T11" fmla="*/ 0 h 25"/>
              <a:gd name="T12" fmla="*/ 4604124 w 34"/>
              <a:gd name="T13" fmla="*/ 2322576 h 25"/>
              <a:gd name="T14" fmla="*/ 2371912 w 34"/>
              <a:gd name="T15" fmla="*/ 3483864 h 2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4" h="25">
                <a:moveTo>
                  <a:pt x="17" y="24"/>
                </a:moveTo>
                <a:lnTo>
                  <a:pt x="17" y="24"/>
                </a:lnTo>
                <a:cubicBezTo>
                  <a:pt x="9" y="24"/>
                  <a:pt x="0" y="24"/>
                  <a:pt x="0" y="16"/>
                </a:cubicBezTo>
                <a:cubicBezTo>
                  <a:pt x="0" y="8"/>
                  <a:pt x="9" y="0"/>
                  <a:pt x="17" y="0"/>
                </a:cubicBezTo>
                <a:cubicBezTo>
                  <a:pt x="25" y="0"/>
                  <a:pt x="33" y="8"/>
                  <a:pt x="33" y="16"/>
                </a:cubicBezTo>
                <a:cubicBezTo>
                  <a:pt x="33" y="24"/>
                  <a:pt x="25" y="24"/>
                  <a:pt x="17" y="2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3" name="Freeform 179">
            <a:extLst>
              <a:ext uri="{FF2B5EF4-FFF2-40B4-BE49-F238E27FC236}">
                <a16:creationId xmlns:a16="http://schemas.microsoft.com/office/drawing/2014/main" id="{EAB8EA83-9A24-2242-A25A-99E67B9D5C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5531" y="4073012"/>
            <a:ext cx="105367" cy="14534"/>
          </a:xfrm>
          <a:custGeom>
            <a:avLst/>
            <a:gdLst>
              <a:gd name="T0" fmla="*/ 31832513 w 257"/>
              <a:gd name="T1" fmla="*/ 4604124 h 34"/>
              <a:gd name="T2" fmla="*/ 31832513 w 257"/>
              <a:gd name="T3" fmla="*/ 4604124 h 34"/>
              <a:gd name="T4" fmla="*/ 1155058 w 257"/>
              <a:gd name="T5" fmla="*/ 4604124 h 34"/>
              <a:gd name="T6" fmla="*/ 0 w 257"/>
              <a:gd name="T7" fmla="*/ 2371912 h 34"/>
              <a:gd name="T8" fmla="*/ 1155058 w 257"/>
              <a:gd name="T9" fmla="*/ 0 h 34"/>
              <a:gd name="T10" fmla="*/ 31832513 w 257"/>
              <a:gd name="T11" fmla="*/ 0 h 34"/>
              <a:gd name="T12" fmla="*/ 32859310 w 257"/>
              <a:gd name="T13" fmla="*/ 2371912 h 34"/>
              <a:gd name="T14" fmla="*/ 31832513 w 257"/>
              <a:gd name="T15" fmla="*/ 4604124 h 3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7" h="34">
                <a:moveTo>
                  <a:pt x="248" y="33"/>
                </a:moveTo>
                <a:lnTo>
                  <a:pt x="248" y="33"/>
                </a:lnTo>
                <a:cubicBezTo>
                  <a:pt x="9" y="33"/>
                  <a:pt x="9" y="33"/>
                  <a:pt x="9" y="33"/>
                </a:cubicBezTo>
                <a:cubicBezTo>
                  <a:pt x="0" y="33"/>
                  <a:pt x="0" y="25"/>
                  <a:pt x="0" y="17"/>
                </a:cubicBezTo>
                <a:cubicBezTo>
                  <a:pt x="0" y="9"/>
                  <a:pt x="0" y="0"/>
                  <a:pt x="9" y="0"/>
                </a:cubicBezTo>
                <a:cubicBezTo>
                  <a:pt x="248" y="0"/>
                  <a:pt x="248" y="0"/>
                  <a:pt x="248" y="0"/>
                </a:cubicBezTo>
                <a:cubicBezTo>
                  <a:pt x="256" y="0"/>
                  <a:pt x="256" y="9"/>
                  <a:pt x="256" y="17"/>
                </a:cubicBezTo>
                <a:cubicBezTo>
                  <a:pt x="256" y="25"/>
                  <a:pt x="256" y="33"/>
                  <a:pt x="248" y="33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4" name="Freeform 180">
            <a:extLst>
              <a:ext uri="{FF2B5EF4-FFF2-40B4-BE49-F238E27FC236}">
                <a16:creationId xmlns:a16="http://schemas.microsoft.com/office/drawing/2014/main" id="{0D5B983E-A431-7841-9B0D-22A3878B18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9297" y="4073012"/>
            <a:ext cx="58134" cy="43600"/>
          </a:xfrm>
          <a:custGeom>
            <a:avLst/>
            <a:gdLst>
              <a:gd name="T0" fmla="*/ 15965972 w 141"/>
              <a:gd name="T1" fmla="*/ 13316303 h 108"/>
              <a:gd name="T2" fmla="*/ 15965972 w 141"/>
              <a:gd name="T3" fmla="*/ 13316303 h 108"/>
              <a:gd name="T4" fmla="*/ 1038338 w 141"/>
              <a:gd name="T5" fmla="*/ 13316303 h 108"/>
              <a:gd name="T6" fmla="*/ 0 w 141"/>
              <a:gd name="T7" fmla="*/ 11325225 h 108"/>
              <a:gd name="T8" fmla="*/ 0 w 141"/>
              <a:gd name="T9" fmla="*/ 2115608 h 108"/>
              <a:gd name="T10" fmla="*/ 1038338 w 141"/>
              <a:gd name="T11" fmla="*/ 0 h 108"/>
              <a:gd name="T12" fmla="*/ 15965972 w 141"/>
              <a:gd name="T13" fmla="*/ 0 h 108"/>
              <a:gd name="T14" fmla="*/ 18172709 w 141"/>
              <a:gd name="T15" fmla="*/ 2115608 h 108"/>
              <a:gd name="T16" fmla="*/ 18172709 w 141"/>
              <a:gd name="T17" fmla="*/ 11325225 h 108"/>
              <a:gd name="T18" fmla="*/ 15965972 w 141"/>
              <a:gd name="T19" fmla="*/ 13316303 h 108"/>
              <a:gd name="T20" fmla="*/ 3115373 w 141"/>
              <a:gd name="T21" fmla="*/ 9209617 h 108"/>
              <a:gd name="T22" fmla="*/ 3115373 w 141"/>
              <a:gd name="T23" fmla="*/ 9209617 h 108"/>
              <a:gd name="T24" fmla="*/ 13888936 w 141"/>
              <a:gd name="T25" fmla="*/ 9209617 h 108"/>
              <a:gd name="T26" fmla="*/ 13888936 w 141"/>
              <a:gd name="T27" fmla="*/ 4107039 h 108"/>
              <a:gd name="T28" fmla="*/ 3115373 w 141"/>
              <a:gd name="T29" fmla="*/ 4107039 h 108"/>
              <a:gd name="T30" fmla="*/ 3115373 w 141"/>
              <a:gd name="T31" fmla="*/ 9209617 h 108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141" h="108">
                <a:moveTo>
                  <a:pt x="123" y="107"/>
                </a:moveTo>
                <a:lnTo>
                  <a:pt x="123" y="107"/>
                </a:lnTo>
                <a:cubicBezTo>
                  <a:pt x="8" y="107"/>
                  <a:pt x="8" y="107"/>
                  <a:pt x="8" y="107"/>
                </a:cubicBezTo>
                <a:cubicBezTo>
                  <a:pt x="0" y="107"/>
                  <a:pt x="0" y="99"/>
                  <a:pt x="0" y="91"/>
                </a:cubicBezTo>
                <a:cubicBezTo>
                  <a:pt x="0" y="17"/>
                  <a:pt x="0" y="17"/>
                  <a:pt x="0" y="17"/>
                </a:cubicBezTo>
                <a:cubicBezTo>
                  <a:pt x="0" y="9"/>
                  <a:pt x="0" y="0"/>
                  <a:pt x="8" y="0"/>
                </a:cubicBezTo>
                <a:cubicBezTo>
                  <a:pt x="123" y="0"/>
                  <a:pt x="123" y="0"/>
                  <a:pt x="123" y="0"/>
                </a:cubicBezTo>
                <a:cubicBezTo>
                  <a:pt x="131" y="0"/>
                  <a:pt x="140" y="9"/>
                  <a:pt x="140" y="17"/>
                </a:cubicBezTo>
                <a:cubicBezTo>
                  <a:pt x="140" y="91"/>
                  <a:pt x="140" y="91"/>
                  <a:pt x="140" y="91"/>
                </a:cubicBezTo>
                <a:cubicBezTo>
                  <a:pt x="140" y="99"/>
                  <a:pt x="131" y="107"/>
                  <a:pt x="123" y="107"/>
                </a:cubicBezTo>
                <a:close/>
                <a:moveTo>
                  <a:pt x="24" y="74"/>
                </a:moveTo>
                <a:lnTo>
                  <a:pt x="24" y="74"/>
                </a:lnTo>
                <a:cubicBezTo>
                  <a:pt x="107" y="74"/>
                  <a:pt x="107" y="74"/>
                  <a:pt x="107" y="74"/>
                </a:cubicBezTo>
                <a:cubicBezTo>
                  <a:pt x="107" y="33"/>
                  <a:pt x="107" y="33"/>
                  <a:pt x="107" y="33"/>
                </a:cubicBezTo>
                <a:cubicBezTo>
                  <a:pt x="24" y="33"/>
                  <a:pt x="24" y="33"/>
                  <a:pt x="24" y="33"/>
                </a:cubicBezTo>
                <a:lnTo>
                  <a:pt x="24" y="74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5" name="Freeform 181">
            <a:extLst>
              <a:ext uri="{FF2B5EF4-FFF2-40B4-BE49-F238E27FC236}">
                <a16:creationId xmlns:a16="http://schemas.microsoft.com/office/drawing/2014/main" id="{7BBEF6A3-973E-C847-944F-F90BFFB9C3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7298" y="3980361"/>
            <a:ext cx="43600" cy="10900"/>
          </a:xfrm>
          <a:custGeom>
            <a:avLst/>
            <a:gdLst>
              <a:gd name="T0" fmla="*/ 12320764 w 108"/>
              <a:gd name="T1" fmla="*/ 3355364 h 26"/>
              <a:gd name="T2" fmla="*/ 12320764 w 108"/>
              <a:gd name="T3" fmla="*/ 3355364 h 26"/>
              <a:gd name="T4" fmla="*/ 1991078 w 108"/>
              <a:gd name="T5" fmla="*/ 3355364 h 26"/>
              <a:gd name="T6" fmla="*/ 0 w 108"/>
              <a:gd name="T7" fmla="*/ 2281604 h 26"/>
              <a:gd name="T8" fmla="*/ 1991078 w 108"/>
              <a:gd name="T9" fmla="*/ 0 h 26"/>
              <a:gd name="T10" fmla="*/ 12320764 w 108"/>
              <a:gd name="T11" fmla="*/ 0 h 26"/>
              <a:gd name="T12" fmla="*/ 13316303 w 108"/>
              <a:gd name="T13" fmla="*/ 2281604 h 26"/>
              <a:gd name="T14" fmla="*/ 12320764 w 108"/>
              <a:gd name="T15" fmla="*/ 3355364 h 2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08" h="26">
                <a:moveTo>
                  <a:pt x="99" y="25"/>
                </a:moveTo>
                <a:lnTo>
                  <a:pt x="99" y="25"/>
                </a:lnTo>
                <a:cubicBezTo>
                  <a:pt x="16" y="25"/>
                  <a:pt x="16" y="25"/>
                  <a:pt x="16" y="25"/>
                </a:cubicBezTo>
                <a:cubicBezTo>
                  <a:pt x="8" y="25"/>
                  <a:pt x="0" y="25"/>
                  <a:pt x="0" y="17"/>
                </a:cubicBezTo>
                <a:cubicBezTo>
                  <a:pt x="0" y="8"/>
                  <a:pt x="8" y="0"/>
                  <a:pt x="16" y="0"/>
                </a:cubicBezTo>
                <a:cubicBezTo>
                  <a:pt x="99" y="0"/>
                  <a:pt x="99" y="0"/>
                  <a:pt x="99" y="0"/>
                </a:cubicBezTo>
                <a:cubicBezTo>
                  <a:pt x="107" y="0"/>
                  <a:pt x="107" y="8"/>
                  <a:pt x="107" y="17"/>
                </a:cubicBezTo>
                <a:cubicBezTo>
                  <a:pt x="107" y="25"/>
                  <a:pt x="107" y="25"/>
                  <a:pt x="99" y="2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6" name="Freeform 182">
            <a:extLst>
              <a:ext uri="{FF2B5EF4-FFF2-40B4-BE49-F238E27FC236}">
                <a16:creationId xmlns:a16="http://schemas.microsoft.com/office/drawing/2014/main" id="{EA7670F3-EBE6-C840-BDEE-1D1F43A1D0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4080" y="4160212"/>
            <a:ext cx="268868" cy="18167"/>
          </a:xfrm>
          <a:custGeom>
            <a:avLst/>
            <a:gdLst>
              <a:gd name="T0" fmla="*/ 82457360 w 652"/>
              <a:gd name="T1" fmla="*/ 5724599 h 43"/>
              <a:gd name="T2" fmla="*/ 82457360 w 652"/>
              <a:gd name="T3" fmla="*/ 5724599 h 43"/>
              <a:gd name="T4" fmla="*/ 3246418 w 652"/>
              <a:gd name="T5" fmla="*/ 5724599 h 43"/>
              <a:gd name="T6" fmla="*/ 0 w 652"/>
              <a:gd name="T7" fmla="*/ 3407587 h 43"/>
              <a:gd name="T8" fmla="*/ 3246418 w 652"/>
              <a:gd name="T9" fmla="*/ 0 h 43"/>
              <a:gd name="T10" fmla="*/ 82457360 w 652"/>
              <a:gd name="T11" fmla="*/ 0 h 43"/>
              <a:gd name="T12" fmla="*/ 84535154 w 652"/>
              <a:gd name="T13" fmla="*/ 3407587 h 43"/>
              <a:gd name="T14" fmla="*/ 82457360 w 652"/>
              <a:gd name="T15" fmla="*/ 5724599 h 4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652" h="43">
                <a:moveTo>
                  <a:pt x="635" y="42"/>
                </a:moveTo>
                <a:lnTo>
                  <a:pt x="635" y="42"/>
                </a:lnTo>
                <a:cubicBezTo>
                  <a:pt x="25" y="42"/>
                  <a:pt x="25" y="42"/>
                  <a:pt x="25" y="42"/>
                </a:cubicBezTo>
                <a:cubicBezTo>
                  <a:pt x="17" y="42"/>
                  <a:pt x="0" y="33"/>
                  <a:pt x="0" y="25"/>
                </a:cubicBezTo>
                <a:cubicBezTo>
                  <a:pt x="0" y="9"/>
                  <a:pt x="17" y="0"/>
                  <a:pt x="25" y="0"/>
                </a:cubicBezTo>
                <a:cubicBezTo>
                  <a:pt x="635" y="0"/>
                  <a:pt x="635" y="0"/>
                  <a:pt x="635" y="0"/>
                </a:cubicBezTo>
                <a:cubicBezTo>
                  <a:pt x="643" y="0"/>
                  <a:pt x="651" y="9"/>
                  <a:pt x="651" y="25"/>
                </a:cubicBezTo>
                <a:cubicBezTo>
                  <a:pt x="651" y="33"/>
                  <a:pt x="643" y="42"/>
                  <a:pt x="635" y="42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7" name="Freeform 183">
            <a:extLst>
              <a:ext uri="{FF2B5EF4-FFF2-40B4-BE49-F238E27FC236}">
                <a16:creationId xmlns:a16="http://schemas.microsoft.com/office/drawing/2014/main" id="{689B3A2C-618C-444A-B64A-1F534C7089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4963" y="4129328"/>
            <a:ext cx="207101" cy="18167"/>
          </a:xfrm>
          <a:custGeom>
            <a:avLst/>
            <a:gdLst>
              <a:gd name="T0" fmla="*/ 61747375 w 503"/>
              <a:gd name="T1" fmla="*/ 5857497 h 42"/>
              <a:gd name="T2" fmla="*/ 61747375 w 503"/>
              <a:gd name="T3" fmla="*/ 5857497 h 42"/>
              <a:gd name="T4" fmla="*/ 3106797 w 503"/>
              <a:gd name="T5" fmla="*/ 5857497 h 42"/>
              <a:gd name="T6" fmla="*/ 0 w 503"/>
              <a:gd name="T7" fmla="*/ 2428875 h 42"/>
              <a:gd name="T8" fmla="*/ 3106797 w 503"/>
              <a:gd name="T9" fmla="*/ 0 h 42"/>
              <a:gd name="T10" fmla="*/ 61747375 w 503"/>
              <a:gd name="T11" fmla="*/ 0 h 42"/>
              <a:gd name="T12" fmla="*/ 64983697 w 503"/>
              <a:gd name="T13" fmla="*/ 2428875 h 42"/>
              <a:gd name="T14" fmla="*/ 61747375 w 503"/>
              <a:gd name="T15" fmla="*/ 5857497 h 4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03" h="42">
                <a:moveTo>
                  <a:pt x="477" y="41"/>
                </a:moveTo>
                <a:lnTo>
                  <a:pt x="477" y="41"/>
                </a:lnTo>
                <a:cubicBezTo>
                  <a:pt x="24" y="41"/>
                  <a:pt x="24" y="41"/>
                  <a:pt x="24" y="41"/>
                </a:cubicBezTo>
                <a:cubicBezTo>
                  <a:pt x="8" y="41"/>
                  <a:pt x="0" y="33"/>
                  <a:pt x="0" y="17"/>
                </a:cubicBezTo>
                <a:cubicBezTo>
                  <a:pt x="0" y="8"/>
                  <a:pt x="8" y="0"/>
                  <a:pt x="24" y="0"/>
                </a:cubicBezTo>
                <a:cubicBezTo>
                  <a:pt x="477" y="0"/>
                  <a:pt x="477" y="0"/>
                  <a:pt x="477" y="0"/>
                </a:cubicBezTo>
                <a:cubicBezTo>
                  <a:pt x="494" y="0"/>
                  <a:pt x="502" y="8"/>
                  <a:pt x="502" y="17"/>
                </a:cubicBezTo>
                <a:cubicBezTo>
                  <a:pt x="502" y="33"/>
                  <a:pt x="494" y="41"/>
                  <a:pt x="477" y="4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8" name="Freeform 184">
            <a:extLst>
              <a:ext uri="{FF2B5EF4-FFF2-40B4-BE49-F238E27FC236}">
                <a16:creationId xmlns:a16="http://schemas.microsoft.com/office/drawing/2014/main" id="{3FBA23E5-FF5A-514B-A32B-C66FFD47FA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4963" y="3974911"/>
            <a:ext cx="207101" cy="18167"/>
          </a:xfrm>
          <a:custGeom>
            <a:avLst/>
            <a:gdLst>
              <a:gd name="T0" fmla="*/ 61747375 w 503"/>
              <a:gd name="T1" fmla="*/ 5724599 h 43"/>
              <a:gd name="T2" fmla="*/ 61747375 w 503"/>
              <a:gd name="T3" fmla="*/ 5724599 h 43"/>
              <a:gd name="T4" fmla="*/ 3106797 w 503"/>
              <a:gd name="T5" fmla="*/ 5724599 h 43"/>
              <a:gd name="T6" fmla="*/ 0 w 503"/>
              <a:gd name="T7" fmla="*/ 2317012 h 43"/>
              <a:gd name="T8" fmla="*/ 3106797 w 503"/>
              <a:gd name="T9" fmla="*/ 0 h 43"/>
              <a:gd name="T10" fmla="*/ 61747375 w 503"/>
              <a:gd name="T11" fmla="*/ 0 h 43"/>
              <a:gd name="T12" fmla="*/ 64983697 w 503"/>
              <a:gd name="T13" fmla="*/ 2317012 h 43"/>
              <a:gd name="T14" fmla="*/ 61747375 w 503"/>
              <a:gd name="T15" fmla="*/ 5724599 h 4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03" h="43">
                <a:moveTo>
                  <a:pt x="477" y="42"/>
                </a:moveTo>
                <a:lnTo>
                  <a:pt x="477" y="42"/>
                </a:lnTo>
                <a:cubicBezTo>
                  <a:pt x="24" y="42"/>
                  <a:pt x="24" y="42"/>
                  <a:pt x="24" y="42"/>
                </a:cubicBezTo>
                <a:cubicBezTo>
                  <a:pt x="8" y="42"/>
                  <a:pt x="0" y="34"/>
                  <a:pt x="0" y="17"/>
                </a:cubicBezTo>
                <a:cubicBezTo>
                  <a:pt x="0" y="9"/>
                  <a:pt x="8" y="0"/>
                  <a:pt x="24" y="0"/>
                </a:cubicBezTo>
                <a:cubicBezTo>
                  <a:pt x="477" y="0"/>
                  <a:pt x="477" y="0"/>
                  <a:pt x="477" y="0"/>
                </a:cubicBezTo>
                <a:cubicBezTo>
                  <a:pt x="494" y="0"/>
                  <a:pt x="502" y="9"/>
                  <a:pt x="502" y="17"/>
                </a:cubicBezTo>
                <a:cubicBezTo>
                  <a:pt x="502" y="34"/>
                  <a:pt x="494" y="42"/>
                  <a:pt x="477" y="42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9" name="Freeform 185">
            <a:extLst>
              <a:ext uri="{FF2B5EF4-FFF2-40B4-BE49-F238E27FC236}">
                <a16:creationId xmlns:a16="http://schemas.microsoft.com/office/drawing/2014/main" id="{E66134B5-9787-2B4C-A02A-9DA15F6975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5847" y="4005795"/>
            <a:ext cx="19983" cy="112634"/>
          </a:xfrm>
          <a:custGeom>
            <a:avLst/>
            <a:gdLst>
              <a:gd name="T0" fmla="*/ 2927330 w 50"/>
              <a:gd name="T1" fmla="*/ 35484745 h 272"/>
              <a:gd name="T2" fmla="*/ 2927330 w 50"/>
              <a:gd name="T3" fmla="*/ 35484745 h 272"/>
              <a:gd name="T4" fmla="*/ 2927330 w 50"/>
              <a:gd name="T5" fmla="*/ 35484745 h 272"/>
              <a:gd name="T6" fmla="*/ 0 w 50"/>
              <a:gd name="T7" fmla="*/ 32342383 h 272"/>
              <a:gd name="T8" fmla="*/ 975777 w 50"/>
              <a:gd name="T9" fmla="*/ 2095150 h 272"/>
              <a:gd name="T10" fmla="*/ 2927330 w 50"/>
              <a:gd name="T11" fmla="*/ 0 h 272"/>
              <a:gd name="T12" fmla="*/ 2927330 w 50"/>
              <a:gd name="T13" fmla="*/ 0 h 272"/>
              <a:gd name="T14" fmla="*/ 5976544 w 50"/>
              <a:gd name="T15" fmla="*/ 2095150 h 272"/>
              <a:gd name="T16" fmla="*/ 5976544 w 50"/>
              <a:gd name="T17" fmla="*/ 32342383 h 272"/>
              <a:gd name="T18" fmla="*/ 2927330 w 50"/>
              <a:gd name="T19" fmla="*/ 35484745 h 27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50" h="272">
                <a:moveTo>
                  <a:pt x="24" y="271"/>
                </a:moveTo>
                <a:lnTo>
                  <a:pt x="24" y="271"/>
                </a:lnTo>
                <a:cubicBezTo>
                  <a:pt x="16" y="271"/>
                  <a:pt x="0" y="263"/>
                  <a:pt x="0" y="247"/>
                </a:cubicBezTo>
                <a:cubicBezTo>
                  <a:pt x="8" y="16"/>
                  <a:pt x="8" y="16"/>
                  <a:pt x="8" y="16"/>
                </a:cubicBezTo>
                <a:cubicBezTo>
                  <a:pt x="8" y="8"/>
                  <a:pt x="16" y="0"/>
                  <a:pt x="24" y="0"/>
                </a:cubicBezTo>
                <a:cubicBezTo>
                  <a:pt x="41" y="0"/>
                  <a:pt x="49" y="8"/>
                  <a:pt x="49" y="16"/>
                </a:cubicBezTo>
                <a:cubicBezTo>
                  <a:pt x="49" y="247"/>
                  <a:pt x="49" y="247"/>
                  <a:pt x="49" y="247"/>
                </a:cubicBezTo>
                <a:cubicBezTo>
                  <a:pt x="49" y="263"/>
                  <a:pt x="33" y="271"/>
                  <a:pt x="24" y="27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30" name="Freeform 186">
            <a:extLst>
              <a:ext uri="{FF2B5EF4-FFF2-40B4-BE49-F238E27FC236}">
                <a16:creationId xmlns:a16="http://schemas.microsoft.com/office/drawing/2014/main" id="{341BCA44-0661-6047-B7A3-5C8361AF51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9430" y="4005795"/>
            <a:ext cx="18167" cy="112634"/>
          </a:xfrm>
          <a:custGeom>
            <a:avLst/>
            <a:gdLst>
              <a:gd name="T0" fmla="*/ 2286000 w 42"/>
              <a:gd name="T1" fmla="*/ 35484745 h 272"/>
              <a:gd name="T2" fmla="*/ 2286000 w 42"/>
              <a:gd name="T3" fmla="*/ 35484745 h 272"/>
              <a:gd name="T4" fmla="*/ 2286000 w 42"/>
              <a:gd name="T5" fmla="*/ 35484745 h 272"/>
              <a:gd name="T6" fmla="*/ 0 w 42"/>
              <a:gd name="T7" fmla="*/ 32342383 h 272"/>
              <a:gd name="T8" fmla="*/ 0 w 42"/>
              <a:gd name="T9" fmla="*/ 2095150 h 272"/>
              <a:gd name="T10" fmla="*/ 3571497 w 42"/>
              <a:gd name="T11" fmla="*/ 0 h 272"/>
              <a:gd name="T12" fmla="*/ 3571497 w 42"/>
              <a:gd name="T13" fmla="*/ 0 h 272"/>
              <a:gd name="T14" fmla="*/ 5857497 w 42"/>
              <a:gd name="T15" fmla="*/ 2095150 h 272"/>
              <a:gd name="T16" fmla="*/ 5857497 w 42"/>
              <a:gd name="T17" fmla="*/ 32342383 h 272"/>
              <a:gd name="T18" fmla="*/ 2286000 w 42"/>
              <a:gd name="T19" fmla="*/ 35484745 h 27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42" h="272">
                <a:moveTo>
                  <a:pt x="16" y="271"/>
                </a:moveTo>
                <a:lnTo>
                  <a:pt x="16" y="271"/>
                </a:lnTo>
                <a:cubicBezTo>
                  <a:pt x="8" y="271"/>
                  <a:pt x="0" y="263"/>
                  <a:pt x="0" y="247"/>
                </a:cubicBezTo>
                <a:cubicBezTo>
                  <a:pt x="0" y="16"/>
                  <a:pt x="0" y="16"/>
                  <a:pt x="0" y="16"/>
                </a:cubicBezTo>
                <a:cubicBezTo>
                  <a:pt x="0" y="8"/>
                  <a:pt x="8" y="0"/>
                  <a:pt x="25" y="0"/>
                </a:cubicBezTo>
                <a:cubicBezTo>
                  <a:pt x="33" y="0"/>
                  <a:pt x="41" y="8"/>
                  <a:pt x="41" y="16"/>
                </a:cubicBezTo>
                <a:cubicBezTo>
                  <a:pt x="41" y="247"/>
                  <a:pt x="41" y="247"/>
                  <a:pt x="41" y="247"/>
                </a:cubicBezTo>
                <a:cubicBezTo>
                  <a:pt x="41" y="263"/>
                  <a:pt x="33" y="271"/>
                  <a:pt x="16" y="27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31" name="Freeform 187">
            <a:extLst>
              <a:ext uri="{FF2B5EF4-FFF2-40B4-BE49-F238E27FC236}">
                <a16:creationId xmlns:a16="http://schemas.microsoft.com/office/drawing/2014/main" id="{5651542E-53B2-C547-8D2C-38C3A385D2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1197" y="4005795"/>
            <a:ext cx="21800" cy="112634"/>
          </a:xfrm>
          <a:custGeom>
            <a:avLst/>
            <a:gdLst>
              <a:gd name="T0" fmla="*/ 3488018 w 51"/>
              <a:gd name="T1" fmla="*/ 35484745 h 272"/>
              <a:gd name="T2" fmla="*/ 3488018 w 51"/>
              <a:gd name="T3" fmla="*/ 35484745 h 272"/>
              <a:gd name="T4" fmla="*/ 3488018 w 51"/>
              <a:gd name="T5" fmla="*/ 35484745 h 272"/>
              <a:gd name="T6" fmla="*/ 0 w 51"/>
              <a:gd name="T7" fmla="*/ 32342383 h 272"/>
              <a:gd name="T8" fmla="*/ 1116106 w 51"/>
              <a:gd name="T9" fmla="*/ 2095150 h 272"/>
              <a:gd name="T10" fmla="*/ 3488018 w 51"/>
              <a:gd name="T11" fmla="*/ 0 h 272"/>
              <a:gd name="T12" fmla="*/ 3488018 w 51"/>
              <a:gd name="T13" fmla="*/ 0 h 272"/>
              <a:gd name="T14" fmla="*/ 6976035 w 51"/>
              <a:gd name="T15" fmla="*/ 3142725 h 272"/>
              <a:gd name="T16" fmla="*/ 6976035 w 51"/>
              <a:gd name="T17" fmla="*/ 32342383 h 272"/>
              <a:gd name="T18" fmla="*/ 3488018 w 51"/>
              <a:gd name="T19" fmla="*/ 35484745 h 27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51" h="272">
                <a:moveTo>
                  <a:pt x="25" y="271"/>
                </a:moveTo>
                <a:lnTo>
                  <a:pt x="25" y="271"/>
                </a:lnTo>
                <a:cubicBezTo>
                  <a:pt x="17" y="271"/>
                  <a:pt x="0" y="263"/>
                  <a:pt x="0" y="247"/>
                </a:cubicBezTo>
                <a:cubicBezTo>
                  <a:pt x="8" y="16"/>
                  <a:pt x="8" y="16"/>
                  <a:pt x="8" y="16"/>
                </a:cubicBezTo>
                <a:cubicBezTo>
                  <a:pt x="8" y="8"/>
                  <a:pt x="17" y="0"/>
                  <a:pt x="25" y="0"/>
                </a:cubicBezTo>
                <a:cubicBezTo>
                  <a:pt x="41" y="0"/>
                  <a:pt x="50" y="8"/>
                  <a:pt x="50" y="24"/>
                </a:cubicBezTo>
                <a:cubicBezTo>
                  <a:pt x="50" y="247"/>
                  <a:pt x="50" y="247"/>
                  <a:pt x="50" y="247"/>
                </a:cubicBezTo>
                <a:cubicBezTo>
                  <a:pt x="50" y="263"/>
                  <a:pt x="33" y="271"/>
                  <a:pt x="25" y="27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32" name="Freeform 188">
            <a:extLst>
              <a:ext uri="{FF2B5EF4-FFF2-40B4-BE49-F238E27FC236}">
                <a16:creationId xmlns:a16="http://schemas.microsoft.com/office/drawing/2014/main" id="{54840694-34C2-1447-8470-270E7D051B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4080" y="3920411"/>
            <a:ext cx="268868" cy="54500"/>
          </a:xfrm>
          <a:custGeom>
            <a:avLst/>
            <a:gdLst>
              <a:gd name="T0" fmla="*/ 3246418 w 652"/>
              <a:gd name="T1" fmla="*/ 17052636 h 132"/>
              <a:gd name="T2" fmla="*/ 3246418 w 652"/>
              <a:gd name="T3" fmla="*/ 17052636 h 132"/>
              <a:gd name="T4" fmla="*/ 0 w 652"/>
              <a:gd name="T5" fmla="*/ 14969764 h 132"/>
              <a:gd name="T6" fmla="*/ 2207521 w 652"/>
              <a:gd name="T7" fmla="*/ 11715750 h 132"/>
              <a:gd name="T8" fmla="*/ 41683085 w 652"/>
              <a:gd name="T9" fmla="*/ 0 h 132"/>
              <a:gd name="T10" fmla="*/ 43890606 w 652"/>
              <a:gd name="T11" fmla="*/ 0 h 132"/>
              <a:gd name="T12" fmla="*/ 82457360 w 652"/>
              <a:gd name="T13" fmla="*/ 11715750 h 132"/>
              <a:gd name="T14" fmla="*/ 84535154 w 652"/>
              <a:gd name="T15" fmla="*/ 14969764 h 132"/>
              <a:gd name="T16" fmla="*/ 81288736 w 652"/>
              <a:gd name="T17" fmla="*/ 17052636 h 132"/>
              <a:gd name="T18" fmla="*/ 42851709 w 652"/>
              <a:gd name="T19" fmla="*/ 5337247 h 132"/>
              <a:gd name="T20" fmla="*/ 3246418 w 652"/>
              <a:gd name="T21" fmla="*/ 17052636 h 13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652" h="132">
                <a:moveTo>
                  <a:pt x="25" y="131"/>
                </a:moveTo>
                <a:lnTo>
                  <a:pt x="25" y="131"/>
                </a:lnTo>
                <a:cubicBezTo>
                  <a:pt x="17" y="131"/>
                  <a:pt x="9" y="123"/>
                  <a:pt x="0" y="115"/>
                </a:cubicBezTo>
                <a:cubicBezTo>
                  <a:pt x="0" y="107"/>
                  <a:pt x="9" y="90"/>
                  <a:pt x="17" y="90"/>
                </a:cubicBezTo>
                <a:cubicBezTo>
                  <a:pt x="321" y="0"/>
                  <a:pt x="321" y="0"/>
                  <a:pt x="321" y="0"/>
                </a:cubicBezTo>
                <a:cubicBezTo>
                  <a:pt x="330" y="0"/>
                  <a:pt x="330" y="0"/>
                  <a:pt x="338" y="0"/>
                </a:cubicBezTo>
                <a:cubicBezTo>
                  <a:pt x="635" y="90"/>
                  <a:pt x="635" y="90"/>
                  <a:pt x="635" y="90"/>
                </a:cubicBezTo>
                <a:cubicBezTo>
                  <a:pt x="651" y="90"/>
                  <a:pt x="651" y="107"/>
                  <a:pt x="651" y="115"/>
                </a:cubicBezTo>
                <a:cubicBezTo>
                  <a:pt x="651" y="123"/>
                  <a:pt x="635" y="131"/>
                  <a:pt x="626" y="131"/>
                </a:cubicBezTo>
                <a:cubicBezTo>
                  <a:pt x="330" y="41"/>
                  <a:pt x="330" y="41"/>
                  <a:pt x="330" y="41"/>
                </a:cubicBezTo>
                <a:cubicBezTo>
                  <a:pt x="25" y="131"/>
                  <a:pt x="25" y="131"/>
                  <a:pt x="25" y="13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43" name="Freeform 199">
            <a:extLst>
              <a:ext uri="{FF2B5EF4-FFF2-40B4-BE49-F238E27FC236}">
                <a16:creationId xmlns:a16="http://schemas.microsoft.com/office/drawing/2014/main" id="{6C4A420D-5C17-7942-8135-9A69A80C58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8922" y="3983995"/>
            <a:ext cx="163501" cy="198018"/>
          </a:xfrm>
          <a:custGeom>
            <a:avLst/>
            <a:gdLst>
              <a:gd name="T0" fmla="*/ 25644259 w 396"/>
              <a:gd name="T1" fmla="*/ 62379296 h 479"/>
              <a:gd name="T2" fmla="*/ 25644259 w 396"/>
              <a:gd name="T3" fmla="*/ 62379296 h 479"/>
              <a:gd name="T4" fmla="*/ 0 w 396"/>
              <a:gd name="T5" fmla="*/ 36540279 h 479"/>
              <a:gd name="T6" fmla="*/ 3254375 w 396"/>
              <a:gd name="T7" fmla="*/ 19314148 h 479"/>
              <a:gd name="T8" fmla="*/ 11715750 w 396"/>
              <a:gd name="T9" fmla="*/ 3262435 h 479"/>
              <a:gd name="T10" fmla="*/ 13928509 w 396"/>
              <a:gd name="T11" fmla="*/ 1174419 h 479"/>
              <a:gd name="T12" fmla="*/ 17182884 w 396"/>
              <a:gd name="T13" fmla="*/ 1174419 h 479"/>
              <a:gd name="T14" fmla="*/ 17182884 w 396"/>
              <a:gd name="T15" fmla="*/ 3262435 h 479"/>
              <a:gd name="T16" fmla="*/ 14969764 w 396"/>
              <a:gd name="T17" fmla="*/ 5350451 h 479"/>
              <a:gd name="T18" fmla="*/ 7419759 w 396"/>
              <a:gd name="T19" fmla="*/ 21532574 h 479"/>
              <a:gd name="T20" fmla="*/ 4295631 w 396"/>
              <a:gd name="T21" fmla="*/ 36540279 h 479"/>
              <a:gd name="T22" fmla="*/ 25644259 w 396"/>
              <a:gd name="T23" fmla="*/ 58072853 h 479"/>
              <a:gd name="T24" fmla="*/ 48164028 w 396"/>
              <a:gd name="T25" fmla="*/ 36540279 h 479"/>
              <a:gd name="T26" fmla="*/ 45039901 w 396"/>
              <a:gd name="T27" fmla="*/ 21532574 h 479"/>
              <a:gd name="T28" fmla="*/ 36448639 w 396"/>
              <a:gd name="T29" fmla="*/ 5350451 h 479"/>
              <a:gd name="T30" fmla="*/ 35277136 w 396"/>
              <a:gd name="T31" fmla="*/ 3262435 h 479"/>
              <a:gd name="T32" fmla="*/ 35277136 w 396"/>
              <a:gd name="T33" fmla="*/ 1174419 h 479"/>
              <a:gd name="T34" fmla="*/ 37489895 w 396"/>
              <a:gd name="T35" fmla="*/ 1174419 h 479"/>
              <a:gd name="T36" fmla="*/ 39572767 w 396"/>
              <a:gd name="T37" fmla="*/ 3262435 h 479"/>
              <a:gd name="T38" fmla="*/ 48164028 w 396"/>
              <a:gd name="T39" fmla="*/ 19314148 h 479"/>
              <a:gd name="T40" fmla="*/ 51418403 w 396"/>
              <a:gd name="T41" fmla="*/ 36540279 h 479"/>
              <a:gd name="T42" fmla="*/ 25644259 w 396"/>
              <a:gd name="T43" fmla="*/ 62379296 h 479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0" t="0" r="r" b="b"/>
            <a:pathLst>
              <a:path w="396" h="479">
                <a:moveTo>
                  <a:pt x="197" y="478"/>
                </a:moveTo>
                <a:lnTo>
                  <a:pt x="197" y="478"/>
                </a:lnTo>
                <a:cubicBezTo>
                  <a:pt x="90" y="478"/>
                  <a:pt x="0" y="387"/>
                  <a:pt x="0" y="280"/>
                </a:cubicBezTo>
                <a:cubicBezTo>
                  <a:pt x="0" y="247"/>
                  <a:pt x="8" y="198"/>
                  <a:pt x="25" y="148"/>
                </a:cubicBezTo>
                <a:cubicBezTo>
                  <a:pt x="49" y="99"/>
                  <a:pt x="66" y="58"/>
                  <a:pt x="90" y="25"/>
                </a:cubicBezTo>
                <a:cubicBezTo>
                  <a:pt x="99" y="17"/>
                  <a:pt x="107" y="9"/>
                  <a:pt x="107" y="9"/>
                </a:cubicBezTo>
                <a:cubicBezTo>
                  <a:pt x="115" y="0"/>
                  <a:pt x="123" y="0"/>
                  <a:pt x="132" y="9"/>
                </a:cubicBezTo>
                <a:cubicBezTo>
                  <a:pt x="132" y="9"/>
                  <a:pt x="140" y="25"/>
                  <a:pt x="132" y="25"/>
                </a:cubicBezTo>
                <a:cubicBezTo>
                  <a:pt x="123" y="33"/>
                  <a:pt x="123" y="33"/>
                  <a:pt x="115" y="41"/>
                </a:cubicBezTo>
                <a:cubicBezTo>
                  <a:pt x="90" y="74"/>
                  <a:pt x="74" y="116"/>
                  <a:pt x="57" y="165"/>
                </a:cubicBezTo>
                <a:cubicBezTo>
                  <a:pt x="41" y="206"/>
                  <a:pt x="33" y="247"/>
                  <a:pt x="33" y="280"/>
                </a:cubicBezTo>
                <a:cubicBezTo>
                  <a:pt x="33" y="371"/>
                  <a:pt x="107" y="445"/>
                  <a:pt x="197" y="445"/>
                </a:cubicBezTo>
                <a:cubicBezTo>
                  <a:pt x="296" y="445"/>
                  <a:pt x="370" y="371"/>
                  <a:pt x="370" y="280"/>
                </a:cubicBezTo>
                <a:cubicBezTo>
                  <a:pt x="370" y="247"/>
                  <a:pt x="362" y="206"/>
                  <a:pt x="346" y="165"/>
                </a:cubicBezTo>
                <a:cubicBezTo>
                  <a:pt x="329" y="116"/>
                  <a:pt x="304" y="74"/>
                  <a:pt x="280" y="41"/>
                </a:cubicBezTo>
                <a:cubicBezTo>
                  <a:pt x="280" y="33"/>
                  <a:pt x="271" y="33"/>
                  <a:pt x="271" y="25"/>
                </a:cubicBezTo>
                <a:cubicBezTo>
                  <a:pt x="263" y="25"/>
                  <a:pt x="263" y="9"/>
                  <a:pt x="271" y="9"/>
                </a:cubicBezTo>
                <a:cubicBezTo>
                  <a:pt x="280" y="0"/>
                  <a:pt x="288" y="0"/>
                  <a:pt x="288" y="9"/>
                </a:cubicBezTo>
                <a:cubicBezTo>
                  <a:pt x="296" y="17"/>
                  <a:pt x="304" y="17"/>
                  <a:pt x="304" y="25"/>
                </a:cubicBezTo>
                <a:cubicBezTo>
                  <a:pt x="329" y="58"/>
                  <a:pt x="354" y="99"/>
                  <a:pt x="370" y="148"/>
                </a:cubicBezTo>
                <a:cubicBezTo>
                  <a:pt x="387" y="198"/>
                  <a:pt x="395" y="247"/>
                  <a:pt x="395" y="280"/>
                </a:cubicBezTo>
                <a:cubicBezTo>
                  <a:pt x="395" y="387"/>
                  <a:pt x="313" y="478"/>
                  <a:pt x="197" y="478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44" name="Freeform 200">
            <a:extLst>
              <a:ext uri="{FF2B5EF4-FFF2-40B4-BE49-F238E27FC236}">
                <a16:creationId xmlns:a16="http://schemas.microsoft.com/office/drawing/2014/main" id="{3010CCDD-AF3C-C048-AAF4-EB489113D4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3439" y="3916778"/>
            <a:ext cx="98100" cy="50867"/>
          </a:xfrm>
          <a:custGeom>
            <a:avLst/>
            <a:gdLst>
              <a:gd name="T0" fmla="*/ 24113014 w 240"/>
              <a:gd name="T1" fmla="*/ 15679826 h 125"/>
              <a:gd name="T2" fmla="*/ 24113014 w 240"/>
              <a:gd name="T3" fmla="*/ 15679826 h 125"/>
              <a:gd name="T4" fmla="*/ 23092529 w 240"/>
              <a:gd name="T5" fmla="*/ 15679826 h 125"/>
              <a:gd name="T6" fmla="*/ 23092529 w 240"/>
              <a:gd name="T7" fmla="*/ 12518542 h 125"/>
              <a:gd name="T8" fmla="*/ 26282213 w 240"/>
              <a:gd name="T9" fmla="*/ 5310886 h 125"/>
              <a:gd name="T10" fmla="*/ 26282213 w 240"/>
              <a:gd name="T11" fmla="*/ 4172966 h 125"/>
              <a:gd name="T12" fmla="*/ 25261372 w 240"/>
              <a:gd name="T13" fmla="*/ 4172966 h 125"/>
              <a:gd name="T14" fmla="*/ 5231011 w 240"/>
              <a:gd name="T15" fmla="*/ 4172966 h 125"/>
              <a:gd name="T16" fmla="*/ 4210169 w 240"/>
              <a:gd name="T17" fmla="*/ 4172966 h 125"/>
              <a:gd name="T18" fmla="*/ 4210169 w 240"/>
              <a:gd name="T19" fmla="*/ 5310886 h 125"/>
              <a:gd name="T20" fmla="*/ 7399853 w 240"/>
              <a:gd name="T21" fmla="*/ 12518542 h 125"/>
              <a:gd name="T22" fmla="*/ 6379012 w 240"/>
              <a:gd name="T23" fmla="*/ 15679826 h 125"/>
              <a:gd name="T24" fmla="*/ 4210169 w 240"/>
              <a:gd name="T25" fmla="*/ 14668500 h 125"/>
              <a:gd name="T26" fmla="*/ 0 w 240"/>
              <a:gd name="T27" fmla="*/ 7334250 h 125"/>
              <a:gd name="T28" fmla="*/ 1020842 w 240"/>
              <a:gd name="T29" fmla="*/ 2149602 h 125"/>
              <a:gd name="T30" fmla="*/ 5231011 w 240"/>
              <a:gd name="T31" fmla="*/ 0 h 125"/>
              <a:gd name="T32" fmla="*/ 25261372 w 240"/>
              <a:gd name="T33" fmla="*/ 0 h 125"/>
              <a:gd name="T34" fmla="*/ 29471541 w 240"/>
              <a:gd name="T35" fmla="*/ 2149602 h 125"/>
              <a:gd name="T36" fmla="*/ 29471541 w 240"/>
              <a:gd name="T37" fmla="*/ 7334250 h 125"/>
              <a:gd name="T38" fmla="*/ 26282213 w 240"/>
              <a:gd name="T39" fmla="*/ 14668500 h 125"/>
              <a:gd name="T40" fmla="*/ 24113014 w 240"/>
              <a:gd name="T41" fmla="*/ 15679826 h 125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240" h="125">
                <a:moveTo>
                  <a:pt x="189" y="124"/>
                </a:moveTo>
                <a:lnTo>
                  <a:pt x="189" y="124"/>
                </a:lnTo>
                <a:cubicBezTo>
                  <a:pt x="189" y="124"/>
                  <a:pt x="189" y="124"/>
                  <a:pt x="181" y="124"/>
                </a:cubicBezTo>
                <a:cubicBezTo>
                  <a:pt x="181" y="116"/>
                  <a:pt x="173" y="108"/>
                  <a:pt x="181" y="99"/>
                </a:cubicBezTo>
                <a:cubicBezTo>
                  <a:pt x="206" y="42"/>
                  <a:pt x="206" y="42"/>
                  <a:pt x="206" y="42"/>
                </a:cubicBezTo>
                <a:lnTo>
                  <a:pt x="206" y="33"/>
                </a:lnTo>
                <a:cubicBezTo>
                  <a:pt x="206" y="33"/>
                  <a:pt x="206" y="33"/>
                  <a:pt x="198" y="33"/>
                </a:cubicBezTo>
                <a:cubicBezTo>
                  <a:pt x="41" y="33"/>
                  <a:pt x="41" y="33"/>
                  <a:pt x="41" y="33"/>
                </a:cubicBezTo>
                <a:cubicBezTo>
                  <a:pt x="33" y="33"/>
                  <a:pt x="33" y="33"/>
                  <a:pt x="33" y="33"/>
                </a:cubicBezTo>
                <a:cubicBezTo>
                  <a:pt x="33" y="33"/>
                  <a:pt x="25" y="42"/>
                  <a:pt x="33" y="42"/>
                </a:cubicBezTo>
                <a:cubicBezTo>
                  <a:pt x="58" y="99"/>
                  <a:pt x="58" y="99"/>
                  <a:pt x="58" y="99"/>
                </a:cubicBezTo>
                <a:cubicBezTo>
                  <a:pt x="58" y="108"/>
                  <a:pt x="58" y="116"/>
                  <a:pt x="50" y="124"/>
                </a:cubicBezTo>
                <a:cubicBezTo>
                  <a:pt x="41" y="124"/>
                  <a:pt x="33" y="124"/>
                  <a:pt x="33" y="116"/>
                </a:cubicBezTo>
                <a:cubicBezTo>
                  <a:pt x="0" y="58"/>
                  <a:pt x="0" y="58"/>
                  <a:pt x="0" y="58"/>
                </a:cubicBezTo>
                <a:cubicBezTo>
                  <a:pt x="0" y="42"/>
                  <a:pt x="0" y="33"/>
                  <a:pt x="8" y="17"/>
                </a:cubicBezTo>
                <a:cubicBezTo>
                  <a:pt x="8" y="9"/>
                  <a:pt x="25" y="0"/>
                  <a:pt x="41" y="0"/>
                </a:cubicBezTo>
                <a:cubicBezTo>
                  <a:pt x="198" y="0"/>
                  <a:pt x="198" y="0"/>
                  <a:pt x="198" y="0"/>
                </a:cubicBezTo>
                <a:cubicBezTo>
                  <a:pt x="214" y="0"/>
                  <a:pt x="222" y="9"/>
                  <a:pt x="231" y="17"/>
                </a:cubicBezTo>
                <a:cubicBezTo>
                  <a:pt x="239" y="33"/>
                  <a:pt x="239" y="42"/>
                  <a:pt x="231" y="58"/>
                </a:cubicBezTo>
                <a:cubicBezTo>
                  <a:pt x="206" y="116"/>
                  <a:pt x="206" y="116"/>
                  <a:pt x="206" y="116"/>
                </a:cubicBezTo>
                <a:cubicBezTo>
                  <a:pt x="206" y="124"/>
                  <a:pt x="198" y="124"/>
                  <a:pt x="189" y="12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45" name="Freeform 201">
            <a:extLst>
              <a:ext uri="{FF2B5EF4-FFF2-40B4-BE49-F238E27FC236}">
                <a16:creationId xmlns:a16="http://schemas.microsoft.com/office/drawing/2014/main" id="{823FE14F-EC2F-D64C-9021-08FE91ED39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9788" y="3974912"/>
            <a:ext cx="65401" cy="10900"/>
          </a:xfrm>
          <a:custGeom>
            <a:avLst/>
            <a:gdLst>
              <a:gd name="T0" fmla="*/ 18316575 w 158"/>
              <a:gd name="T1" fmla="*/ 3355364 h 26"/>
              <a:gd name="T2" fmla="*/ 18316575 w 158"/>
              <a:gd name="T3" fmla="*/ 3355364 h 26"/>
              <a:gd name="T4" fmla="*/ 2224148 w 158"/>
              <a:gd name="T5" fmla="*/ 3355364 h 26"/>
              <a:gd name="T6" fmla="*/ 0 w 158"/>
              <a:gd name="T7" fmla="*/ 2281604 h 26"/>
              <a:gd name="T8" fmla="*/ 2224148 w 158"/>
              <a:gd name="T9" fmla="*/ 0 h 26"/>
              <a:gd name="T10" fmla="*/ 18316575 w 158"/>
              <a:gd name="T11" fmla="*/ 0 h 26"/>
              <a:gd name="T12" fmla="*/ 20540723 w 158"/>
              <a:gd name="T13" fmla="*/ 2281604 h 26"/>
              <a:gd name="T14" fmla="*/ 18316575 w 158"/>
              <a:gd name="T15" fmla="*/ 3355364 h 2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" h="26">
                <a:moveTo>
                  <a:pt x="140" y="25"/>
                </a:moveTo>
                <a:lnTo>
                  <a:pt x="140" y="25"/>
                </a:lnTo>
                <a:cubicBezTo>
                  <a:pt x="17" y="25"/>
                  <a:pt x="17" y="25"/>
                  <a:pt x="17" y="25"/>
                </a:cubicBezTo>
                <a:cubicBezTo>
                  <a:pt x="9" y="25"/>
                  <a:pt x="0" y="25"/>
                  <a:pt x="0" y="17"/>
                </a:cubicBezTo>
                <a:cubicBezTo>
                  <a:pt x="0" y="9"/>
                  <a:pt x="9" y="0"/>
                  <a:pt x="17" y="0"/>
                </a:cubicBezTo>
                <a:cubicBezTo>
                  <a:pt x="140" y="0"/>
                  <a:pt x="140" y="0"/>
                  <a:pt x="140" y="0"/>
                </a:cubicBezTo>
                <a:cubicBezTo>
                  <a:pt x="148" y="0"/>
                  <a:pt x="157" y="9"/>
                  <a:pt x="157" y="17"/>
                </a:cubicBezTo>
                <a:cubicBezTo>
                  <a:pt x="157" y="25"/>
                  <a:pt x="148" y="25"/>
                  <a:pt x="140" y="2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46" name="Freeform 202">
            <a:extLst>
              <a:ext uri="{FF2B5EF4-FFF2-40B4-BE49-F238E27FC236}">
                <a16:creationId xmlns:a16="http://schemas.microsoft.com/office/drawing/2014/main" id="{F0C27ADB-A261-DC4F-93D8-5CA82367B7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0688" y="4049394"/>
            <a:ext cx="41784" cy="67218"/>
          </a:xfrm>
          <a:custGeom>
            <a:avLst/>
            <a:gdLst>
              <a:gd name="T0" fmla="*/ 6532541 w 100"/>
              <a:gd name="T1" fmla="*/ 20783284 h 165"/>
              <a:gd name="T2" fmla="*/ 6532541 w 100"/>
              <a:gd name="T3" fmla="*/ 20783284 h 165"/>
              <a:gd name="T4" fmla="*/ 1066545 w 100"/>
              <a:gd name="T5" fmla="*/ 19769431 h 165"/>
              <a:gd name="T6" fmla="*/ 1066545 w 100"/>
              <a:gd name="T7" fmla="*/ 17741724 h 165"/>
              <a:gd name="T8" fmla="*/ 2133089 w 100"/>
              <a:gd name="T9" fmla="*/ 16601139 h 165"/>
              <a:gd name="T10" fmla="*/ 9865813 w 100"/>
              <a:gd name="T11" fmla="*/ 17741724 h 165"/>
              <a:gd name="T12" fmla="*/ 10932357 w 100"/>
              <a:gd name="T13" fmla="*/ 14573788 h 165"/>
              <a:gd name="T14" fmla="*/ 6532541 w 100"/>
              <a:gd name="T15" fmla="*/ 11405496 h 165"/>
              <a:gd name="T16" fmla="*/ 2133089 w 100"/>
              <a:gd name="T17" fmla="*/ 9377789 h 165"/>
              <a:gd name="T18" fmla="*/ 1066545 w 100"/>
              <a:gd name="T19" fmla="*/ 6209497 h 165"/>
              <a:gd name="T20" fmla="*/ 3332907 w 100"/>
              <a:gd name="T21" fmla="*/ 2027707 h 165"/>
              <a:gd name="T22" fmla="*/ 12132175 w 100"/>
              <a:gd name="T23" fmla="*/ 1013853 h 165"/>
              <a:gd name="T24" fmla="*/ 13198719 w 100"/>
              <a:gd name="T25" fmla="*/ 3041560 h 165"/>
              <a:gd name="T26" fmla="*/ 10932357 w 100"/>
              <a:gd name="T27" fmla="*/ 4182146 h 165"/>
              <a:gd name="T28" fmla="*/ 4399451 w 100"/>
              <a:gd name="T29" fmla="*/ 4182146 h 165"/>
              <a:gd name="T30" fmla="*/ 3332907 w 100"/>
              <a:gd name="T31" fmla="*/ 6209497 h 165"/>
              <a:gd name="T32" fmla="*/ 7732723 w 100"/>
              <a:gd name="T33" fmla="*/ 9377789 h 165"/>
              <a:gd name="T34" fmla="*/ 10932357 w 100"/>
              <a:gd name="T35" fmla="*/ 11405496 h 165"/>
              <a:gd name="T36" fmla="*/ 13198719 w 100"/>
              <a:gd name="T37" fmla="*/ 14573788 h 165"/>
              <a:gd name="T38" fmla="*/ 10932357 w 100"/>
              <a:gd name="T39" fmla="*/ 19769431 h 165"/>
              <a:gd name="T40" fmla="*/ 6532541 w 100"/>
              <a:gd name="T41" fmla="*/ 20783284 h 165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100" h="165">
                <a:moveTo>
                  <a:pt x="49" y="164"/>
                </a:moveTo>
                <a:lnTo>
                  <a:pt x="49" y="164"/>
                </a:lnTo>
                <a:cubicBezTo>
                  <a:pt x="33" y="164"/>
                  <a:pt x="25" y="156"/>
                  <a:pt x="8" y="156"/>
                </a:cubicBezTo>
                <a:cubicBezTo>
                  <a:pt x="8" y="148"/>
                  <a:pt x="0" y="148"/>
                  <a:pt x="8" y="140"/>
                </a:cubicBezTo>
                <a:cubicBezTo>
                  <a:pt x="8" y="131"/>
                  <a:pt x="16" y="131"/>
                  <a:pt x="16" y="131"/>
                </a:cubicBezTo>
                <a:cubicBezTo>
                  <a:pt x="41" y="140"/>
                  <a:pt x="58" y="148"/>
                  <a:pt x="74" y="140"/>
                </a:cubicBezTo>
                <a:cubicBezTo>
                  <a:pt x="74" y="131"/>
                  <a:pt x="82" y="123"/>
                  <a:pt x="82" y="115"/>
                </a:cubicBezTo>
                <a:cubicBezTo>
                  <a:pt x="82" y="107"/>
                  <a:pt x="66" y="98"/>
                  <a:pt x="49" y="90"/>
                </a:cubicBezTo>
                <a:cubicBezTo>
                  <a:pt x="41" y="90"/>
                  <a:pt x="25" y="82"/>
                  <a:pt x="16" y="74"/>
                </a:cubicBezTo>
                <a:cubicBezTo>
                  <a:pt x="8" y="66"/>
                  <a:pt x="8" y="57"/>
                  <a:pt x="8" y="49"/>
                </a:cubicBezTo>
                <a:cubicBezTo>
                  <a:pt x="8" y="33"/>
                  <a:pt x="8" y="24"/>
                  <a:pt x="25" y="16"/>
                </a:cubicBezTo>
                <a:cubicBezTo>
                  <a:pt x="41" y="0"/>
                  <a:pt x="66" y="0"/>
                  <a:pt x="91" y="8"/>
                </a:cubicBezTo>
                <a:cubicBezTo>
                  <a:pt x="99" y="16"/>
                  <a:pt x="99" y="16"/>
                  <a:pt x="99" y="24"/>
                </a:cubicBezTo>
                <a:cubicBezTo>
                  <a:pt x="99" y="33"/>
                  <a:pt x="91" y="33"/>
                  <a:pt x="82" y="33"/>
                </a:cubicBezTo>
                <a:cubicBezTo>
                  <a:pt x="66" y="24"/>
                  <a:pt x="49" y="24"/>
                  <a:pt x="33" y="33"/>
                </a:cubicBezTo>
                <a:cubicBezTo>
                  <a:pt x="25" y="33"/>
                  <a:pt x="25" y="41"/>
                  <a:pt x="25" y="49"/>
                </a:cubicBezTo>
                <a:cubicBezTo>
                  <a:pt x="25" y="57"/>
                  <a:pt x="41" y="66"/>
                  <a:pt x="58" y="74"/>
                </a:cubicBezTo>
                <a:cubicBezTo>
                  <a:pt x="66" y="82"/>
                  <a:pt x="74" y="82"/>
                  <a:pt x="82" y="90"/>
                </a:cubicBezTo>
                <a:cubicBezTo>
                  <a:pt x="99" y="98"/>
                  <a:pt x="99" y="107"/>
                  <a:pt x="99" y="115"/>
                </a:cubicBezTo>
                <a:cubicBezTo>
                  <a:pt x="99" y="131"/>
                  <a:pt x="91" y="148"/>
                  <a:pt x="82" y="156"/>
                </a:cubicBezTo>
                <a:cubicBezTo>
                  <a:pt x="74" y="156"/>
                  <a:pt x="58" y="164"/>
                  <a:pt x="49" y="16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47" name="Freeform 203">
            <a:extLst>
              <a:ext uri="{FF2B5EF4-FFF2-40B4-BE49-F238E27FC236}">
                <a16:creationId xmlns:a16="http://schemas.microsoft.com/office/drawing/2014/main" id="{41B60E4D-9F98-BB48-8299-BB829F704D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7039" y="4034861"/>
            <a:ext cx="10900" cy="14534"/>
          </a:xfrm>
          <a:custGeom>
            <a:avLst/>
            <a:gdLst>
              <a:gd name="T0" fmla="*/ 1073761 w 26"/>
              <a:gd name="T1" fmla="*/ 4604124 h 34"/>
              <a:gd name="T2" fmla="*/ 1073761 w 26"/>
              <a:gd name="T3" fmla="*/ 4604124 h 34"/>
              <a:gd name="T4" fmla="*/ 0 w 26"/>
              <a:gd name="T5" fmla="*/ 3348691 h 34"/>
              <a:gd name="T6" fmla="*/ 0 w 26"/>
              <a:gd name="T7" fmla="*/ 1116106 h 34"/>
              <a:gd name="T8" fmla="*/ 1073761 w 26"/>
              <a:gd name="T9" fmla="*/ 0 h 34"/>
              <a:gd name="T10" fmla="*/ 3355364 w 26"/>
              <a:gd name="T11" fmla="*/ 1116106 h 34"/>
              <a:gd name="T12" fmla="*/ 3355364 w 26"/>
              <a:gd name="T13" fmla="*/ 3348691 h 34"/>
              <a:gd name="T14" fmla="*/ 1073761 w 26"/>
              <a:gd name="T15" fmla="*/ 4604124 h 3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6" h="34">
                <a:moveTo>
                  <a:pt x="8" y="33"/>
                </a:moveTo>
                <a:lnTo>
                  <a:pt x="8" y="33"/>
                </a:lnTo>
                <a:cubicBezTo>
                  <a:pt x="8" y="33"/>
                  <a:pt x="0" y="33"/>
                  <a:pt x="0" y="24"/>
                </a:cubicBezTo>
                <a:cubicBezTo>
                  <a:pt x="0" y="8"/>
                  <a:pt x="0" y="8"/>
                  <a:pt x="0" y="8"/>
                </a:cubicBezTo>
                <a:cubicBezTo>
                  <a:pt x="0" y="0"/>
                  <a:pt x="8" y="0"/>
                  <a:pt x="8" y="0"/>
                </a:cubicBezTo>
                <a:cubicBezTo>
                  <a:pt x="17" y="0"/>
                  <a:pt x="25" y="0"/>
                  <a:pt x="25" y="8"/>
                </a:cubicBezTo>
                <a:cubicBezTo>
                  <a:pt x="25" y="24"/>
                  <a:pt x="25" y="24"/>
                  <a:pt x="25" y="24"/>
                </a:cubicBezTo>
                <a:cubicBezTo>
                  <a:pt x="25" y="33"/>
                  <a:pt x="17" y="33"/>
                  <a:pt x="8" y="33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48" name="Freeform 204">
            <a:extLst>
              <a:ext uri="{FF2B5EF4-FFF2-40B4-BE49-F238E27FC236}">
                <a16:creationId xmlns:a16="http://schemas.microsoft.com/office/drawing/2014/main" id="{79C681CC-B634-5845-ADD5-00B29367E7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7039" y="4116612"/>
            <a:ext cx="10900" cy="14534"/>
          </a:xfrm>
          <a:custGeom>
            <a:avLst/>
            <a:gdLst>
              <a:gd name="T0" fmla="*/ 1073761 w 26"/>
              <a:gd name="T1" fmla="*/ 4604124 h 34"/>
              <a:gd name="T2" fmla="*/ 1073761 w 26"/>
              <a:gd name="T3" fmla="*/ 4604124 h 34"/>
              <a:gd name="T4" fmla="*/ 0 w 26"/>
              <a:gd name="T5" fmla="*/ 3488018 h 34"/>
              <a:gd name="T6" fmla="*/ 0 w 26"/>
              <a:gd name="T7" fmla="*/ 1116106 h 34"/>
              <a:gd name="T8" fmla="*/ 1073761 w 26"/>
              <a:gd name="T9" fmla="*/ 0 h 34"/>
              <a:gd name="T10" fmla="*/ 3355364 w 26"/>
              <a:gd name="T11" fmla="*/ 1116106 h 34"/>
              <a:gd name="T12" fmla="*/ 3355364 w 26"/>
              <a:gd name="T13" fmla="*/ 3488018 h 34"/>
              <a:gd name="T14" fmla="*/ 1073761 w 26"/>
              <a:gd name="T15" fmla="*/ 4604124 h 3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6" h="34">
                <a:moveTo>
                  <a:pt x="8" y="33"/>
                </a:moveTo>
                <a:lnTo>
                  <a:pt x="8" y="33"/>
                </a:lnTo>
                <a:cubicBezTo>
                  <a:pt x="8" y="33"/>
                  <a:pt x="0" y="33"/>
                  <a:pt x="0" y="25"/>
                </a:cubicBezTo>
                <a:cubicBezTo>
                  <a:pt x="0" y="8"/>
                  <a:pt x="0" y="8"/>
                  <a:pt x="0" y="8"/>
                </a:cubicBezTo>
                <a:lnTo>
                  <a:pt x="8" y="0"/>
                </a:lnTo>
                <a:cubicBezTo>
                  <a:pt x="17" y="0"/>
                  <a:pt x="25" y="8"/>
                  <a:pt x="25" y="8"/>
                </a:cubicBezTo>
                <a:cubicBezTo>
                  <a:pt x="25" y="25"/>
                  <a:pt x="25" y="25"/>
                  <a:pt x="25" y="25"/>
                </a:cubicBezTo>
                <a:cubicBezTo>
                  <a:pt x="25" y="33"/>
                  <a:pt x="17" y="33"/>
                  <a:pt x="8" y="33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86" name="CuadroTexto 85">
            <a:extLst>
              <a:ext uri="{FF2B5EF4-FFF2-40B4-BE49-F238E27FC236}">
                <a16:creationId xmlns:a16="http://schemas.microsoft.com/office/drawing/2014/main" id="{8FC0BAE7-1258-4041-A75A-790491D93CB1}"/>
              </a:ext>
            </a:extLst>
          </p:cNvPr>
          <p:cNvSpPr txBox="1"/>
          <p:nvPr/>
        </p:nvSpPr>
        <p:spPr>
          <a:xfrm>
            <a:off x="3301111" y="3002069"/>
            <a:ext cx="86250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chemeClr val="tx2"/>
                </a:solidFill>
                <a:latin typeface="Lato" charset="0"/>
                <a:ea typeface="Lato" charset="0"/>
                <a:cs typeface="Lato" charset="0"/>
              </a:rPr>
              <a:t>First Draft</a:t>
            </a:r>
          </a:p>
        </p:txBody>
      </p:sp>
      <p:sp>
        <p:nvSpPr>
          <p:cNvPr id="104" name="CuadroTexto 85">
            <a:extLst>
              <a:ext uri="{FF2B5EF4-FFF2-40B4-BE49-F238E27FC236}">
                <a16:creationId xmlns:a16="http://schemas.microsoft.com/office/drawing/2014/main" id="{9835286E-4FF8-398F-81B9-30B120E061B4}"/>
              </a:ext>
            </a:extLst>
          </p:cNvPr>
          <p:cNvSpPr txBox="1"/>
          <p:nvPr/>
        </p:nvSpPr>
        <p:spPr>
          <a:xfrm>
            <a:off x="6071667" y="3005883"/>
            <a:ext cx="10436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chemeClr val="tx2"/>
                </a:solidFill>
                <a:latin typeface="Lato" charset="0"/>
                <a:ea typeface="Lato" charset="0"/>
                <a:cs typeface="Lato" charset="0"/>
              </a:rPr>
              <a:t>Second Draft</a:t>
            </a:r>
          </a:p>
        </p:txBody>
      </p:sp>
      <p:sp>
        <p:nvSpPr>
          <p:cNvPr id="105" name="CuadroTexto 85">
            <a:extLst>
              <a:ext uri="{FF2B5EF4-FFF2-40B4-BE49-F238E27FC236}">
                <a16:creationId xmlns:a16="http://schemas.microsoft.com/office/drawing/2014/main" id="{12A9E8EC-00CD-490A-67E5-2E4DB750218E}"/>
              </a:ext>
            </a:extLst>
          </p:cNvPr>
          <p:cNvSpPr txBox="1"/>
          <p:nvPr/>
        </p:nvSpPr>
        <p:spPr>
          <a:xfrm>
            <a:off x="4674382" y="2996539"/>
            <a:ext cx="10436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chemeClr val="tx2"/>
                </a:solidFill>
                <a:latin typeface="Lato" charset="0"/>
                <a:ea typeface="Lato" charset="0"/>
                <a:cs typeface="Lato" charset="0"/>
              </a:rPr>
              <a:t>Friends</a:t>
            </a:r>
          </a:p>
          <a:p>
            <a:pPr algn="r"/>
            <a:r>
              <a:rPr lang="en-US" sz="2000" b="1" dirty="0">
                <a:solidFill>
                  <a:schemeClr val="tx2"/>
                </a:solidFill>
                <a:latin typeface="Lato" charset="0"/>
                <a:ea typeface="Lato" charset="0"/>
                <a:cs typeface="Lato" charset="0"/>
              </a:rPr>
              <a:t>Review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1F4CE46-4694-EF27-F0EA-625ABF1AB1A8}"/>
              </a:ext>
            </a:extLst>
          </p:cNvPr>
          <p:cNvSpPr/>
          <p:nvPr/>
        </p:nvSpPr>
        <p:spPr>
          <a:xfrm>
            <a:off x="2872737" y="4392201"/>
            <a:ext cx="4231039" cy="120247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6" name="CuadroTexto 82">
            <a:extLst>
              <a:ext uri="{FF2B5EF4-FFF2-40B4-BE49-F238E27FC236}">
                <a16:creationId xmlns:a16="http://schemas.microsoft.com/office/drawing/2014/main" id="{44AE654F-7198-2B7B-2A6C-31CC0B50DC28}"/>
              </a:ext>
            </a:extLst>
          </p:cNvPr>
          <p:cNvSpPr txBox="1"/>
          <p:nvPr/>
        </p:nvSpPr>
        <p:spPr>
          <a:xfrm>
            <a:off x="900525" y="3690365"/>
            <a:ext cx="7840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FALL</a:t>
            </a:r>
          </a:p>
          <a:p>
            <a:pPr algn="r"/>
            <a:r>
              <a:rPr lang="en-US" b="1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2021</a:t>
            </a:r>
          </a:p>
        </p:txBody>
      </p:sp>
      <p:sp>
        <p:nvSpPr>
          <p:cNvPr id="107" name="CuadroTexto 82">
            <a:extLst>
              <a:ext uri="{FF2B5EF4-FFF2-40B4-BE49-F238E27FC236}">
                <a16:creationId xmlns:a16="http://schemas.microsoft.com/office/drawing/2014/main" id="{A7160F85-45D3-4DD3-49EE-0D78A482E52A}"/>
              </a:ext>
            </a:extLst>
          </p:cNvPr>
          <p:cNvSpPr txBox="1"/>
          <p:nvPr/>
        </p:nvSpPr>
        <p:spPr>
          <a:xfrm>
            <a:off x="7356006" y="3698381"/>
            <a:ext cx="11479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WINTER</a:t>
            </a:r>
          </a:p>
          <a:p>
            <a:pPr algn="ctr"/>
            <a:r>
              <a:rPr lang="en-US" b="1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2022</a:t>
            </a:r>
          </a:p>
        </p:txBody>
      </p:sp>
      <p:sp>
        <p:nvSpPr>
          <p:cNvPr id="108" name="CuadroTexto 85">
            <a:extLst>
              <a:ext uri="{FF2B5EF4-FFF2-40B4-BE49-F238E27FC236}">
                <a16:creationId xmlns:a16="http://schemas.microsoft.com/office/drawing/2014/main" id="{876BCFAE-C2A3-0219-8559-388AE0D77755}"/>
              </a:ext>
            </a:extLst>
          </p:cNvPr>
          <p:cNvSpPr txBox="1"/>
          <p:nvPr/>
        </p:nvSpPr>
        <p:spPr>
          <a:xfrm>
            <a:off x="1792722" y="3002069"/>
            <a:ext cx="8625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chemeClr val="tx2"/>
                </a:solidFill>
                <a:latin typeface="Lato" charset="0"/>
                <a:ea typeface="Lato" charset="0"/>
                <a:cs typeface="Lato" charset="0"/>
              </a:rPr>
              <a:t>First Class</a:t>
            </a:r>
          </a:p>
        </p:txBody>
      </p:sp>
      <p:sp>
        <p:nvSpPr>
          <p:cNvPr id="109" name="Rectangle 2">
            <a:extLst>
              <a:ext uri="{FF2B5EF4-FFF2-40B4-BE49-F238E27FC236}">
                <a16:creationId xmlns:a16="http://schemas.microsoft.com/office/drawing/2014/main" id="{1C56BFA8-A677-E3AA-0196-4103293AB2EA}"/>
              </a:ext>
            </a:extLst>
          </p:cNvPr>
          <p:cNvSpPr txBox="1">
            <a:spLocks noChangeArrowheads="1"/>
          </p:cNvSpPr>
          <p:nvPr/>
        </p:nvSpPr>
        <p:spPr>
          <a:xfrm>
            <a:off x="415925" y="390265"/>
            <a:ext cx="8308975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0" i="0" kern="1200">
                <a:solidFill>
                  <a:srgbClr val="FFFFFF"/>
                </a:solidFill>
                <a:latin typeface="Brandon Grotesque Bold"/>
                <a:ea typeface="+mj-ea"/>
                <a:cs typeface="Brandon Grotesque Bold"/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Publication Timeline Fall 2021 </a:t>
            </a:r>
          </a:p>
        </p:txBody>
      </p:sp>
    </p:spTree>
    <p:extLst>
      <p:ext uri="{BB962C8B-B14F-4D97-AF65-F5344CB8AC3E}">
        <p14:creationId xmlns:p14="http://schemas.microsoft.com/office/powerpoint/2010/main" val="213897425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Freeform 164">
            <a:extLst>
              <a:ext uri="{FF2B5EF4-FFF2-40B4-BE49-F238E27FC236}">
                <a16:creationId xmlns:a16="http://schemas.microsoft.com/office/drawing/2014/main" id="{309E8C38-218D-4A49-BA4F-C8583CB466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2361" y="3740560"/>
            <a:ext cx="966472" cy="617670"/>
          </a:xfrm>
          <a:custGeom>
            <a:avLst/>
            <a:gdLst>
              <a:gd name="T0" fmla="*/ 188661747 w 2347"/>
              <a:gd name="T1" fmla="*/ 0 h 1500"/>
              <a:gd name="T2" fmla="*/ 188661747 w 2347"/>
              <a:gd name="T3" fmla="*/ 0 h 1500"/>
              <a:gd name="T4" fmla="*/ 13855010 w 2347"/>
              <a:gd name="T5" fmla="*/ 0 h 1500"/>
              <a:gd name="T6" fmla="*/ 8416713 w 2347"/>
              <a:gd name="T7" fmla="*/ 22399985 h 1500"/>
              <a:gd name="T8" fmla="*/ 86367562 w 2347"/>
              <a:gd name="T9" fmla="*/ 86363239 h 1500"/>
              <a:gd name="T10" fmla="*/ 86367562 w 2347"/>
              <a:gd name="T11" fmla="*/ 107727263 h 1500"/>
              <a:gd name="T12" fmla="*/ 8416713 w 2347"/>
              <a:gd name="T13" fmla="*/ 171690517 h 1500"/>
              <a:gd name="T14" fmla="*/ 13855010 w 2347"/>
              <a:gd name="T15" fmla="*/ 194090502 h 1500"/>
              <a:gd name="T16" fmla="*/ 188661747 w 2347"/>
              <a:gd name="T17" fmla="*/ 194090502 h 1500"/>
              <a:gd name="T18" fmla="*/ 193970861 w 2347"/>
              <a:gd name="T19" fmla="*/ 191889401 h 1500"/>
              <a:gd name="T20" fmla="*/ 298466561 w 2347"/>
              <a:gd name="T21" fmla="*/ 107727263 h 1500"/>
              <a:gd name="T22" fmla="*/ 298466561 w 2347"/>
              <a:gd name="T23" fmla="*/ 86363239 h 1500"/>
              <a:gd name="T24" fmla="*/ 193970861 w 2347"/>
              <a:gd name="T25" fmla="*/ 2201101 h 1500"/>
              <a:gd name="T26" fmla="*/ 188661747 w 2347"/>
              <a:gd name="T27" fmla="*/ 0 h 15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347" h="1500">
                <a:moveTo>
                  <a:pt x="1457" y="0"/>
                </a:moveTo>
                <a:lnTo>
                  <a:pt x="1457" y="0"/>
                </a:lnTo>
                <a:cubicBezTo>
                  <a:pt x="107" y="0"/>
                  <a:pt x="107" y="0"/>
                  <a:pt x="107" y="0"/>
                </a:cubicBezTo>
                <a:cubicBezTo>
                  <a:pt x="33" y="0"/>
                  <a:pt x="0" y="124"/>
                  <a:pt x="65" y="173"/>
                </a:cubicBezTo>
                <a:cubicBezTo>
                  <a:pt x="667" y="667"/>
                  <a:pt x="667" y="667"/>
                  <a:pt x="667" y="667"/>
                </a:cubicBezTo>
                <a:cubicBezTo>
                  <a:pt x="716" y="709"/>
                  <a:pt x="716" y="791"/>
                  <a:pt x="667" y="832"/>
                </a:cubicBezTo>
                <a:cubicBezTo>
                  <a:pt x="65" y="1326"/>
                  <a:pt x="65" y="1326"/>
                  <a:pt x="65" y="1326"/>
                </a:cubicBezTo>
                <a:cubicBezTo>
                  <a:pt x="0" y="1375"/>
                  <a:pt x="33" y="1499"/>
                  <a:pt x="107" y="1499"/>
                </a:cubicBezTo>
                <a:cubicBezTo>
                  <a:pt x="1457" y="1499"/>
                  <a:pt x="1457" y="1499"/>
                  <a:pt x="1457" y="1499"/>
                </a:cubicBezTo>
                <a:cubicBezTo>
                  <a:pt x="1474" y="1499"/>
                  <a:pt x="1490" y="1499"/>
                  <a:pt x="1498" y="1482"/>
                </a:cubicBezTo>
                <a:cubicBezTo>
                  <a:pt x="2305" y="832"/>
                  <a:pt x="2305" y="832"/>
                  <a:pt x="2305" y="832"/>
                </a:cubicBezTo>
                <a:cubicBezTo>
                  <a:pt x="2346" y="791"/>
                  <a:pt x="2346" y="709"/>
                  <a:pt x="2305" y="667"/>
                </a:cubicBezTo>
                <a:cubicBezTo>
                  <a:pt x="1498" y="17"/>
                  <a:pt x="1498" y="17"/>
                  <a:pt x="1498" y="17"/>
                </a:cubicBezTo>
                <a:cubicBezTo>
                  <a:pt x="1490" y="0"/>
                  <a:pt x="1474" y="0"/>
                  <a:pt x="1457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09" name="Freeform 165">
            <a:extLst>
              <a:ext uri="{FF2B5EF4-FFF2-40B4-BE49-F238E27FC236}">
                <a16:creationId xmlns:a16="http://schemas.microsoft.com/office/drawing/2014/main" id="{DE40AD39-1A0A-B14E-A6C0-89D1F5DAF7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4466" y="3740560"/>
            <a:ext cx="966472" cy="617670"/>
          </a:xfrm>
          <a:custGeom>
            <a:avLst/>
            <a:gdLst>
              <a:gd name="T0" fmla="*/ 188630674 w 2348"/>
              <a:gd name="T1" fmla="*/ 0 h 1500"/>
              <a:gd name="T2" fmla="*/ 188630674 w 2348"/>
              <a:gd name="T3" fmla="*/ 0 h 1500"/>
              <a:gd name="T4" fmla="*/ 13972483 w 2348"/>
              <a:gd name="T5" fmla="*/ 0 h 1500"/>
              <a:gd name="T6" fmla="*/ 8538659 w 2348"/>
              <a:gd name="T7" fmla="*/ 22399985 h 1500"/>
              <a:gd name="T8" fmla="*/ 87458404 w 2348"/>
              <a:gd name="T9" fmla="*/ 86363239 h 1500"/>
              <a:gd name="T10" fmla="*/ 87458404 w 2348"/>
              <a:gd name="T11" fmla="*/ 107727263 h 1500"/>
              <a:gd name="T12" fmla="*/ 8538659 w 2348"/>
              <a:gd name="T13" fmla="*/ 171690517 h 1500"/>
              <a:gd name="T14" fmla="*/ 13972483 w 2348"/>
              <a:gd name="T15" fmla="*/ 194090502 h 1500"/>
              <a:gd name="T16" fmla="*/ 188630674 w 2348"/>
              <a:gd name="T17" fmla="*/ 194090502 h 1500"/>
              <a:gd name="T18" fmla="*/ 193935009 w 2348"/>
              <a:gd name="T19" fmla="*/ 191889401 h 1500"/>
              <a:gd name="T20" fmla="*/ 298341604 w 2348"/>
              <a:gd name="T21" fmla="*/ 107727263 h 1500"/>
              <a:gd name="T22" fmla="*/ 298341604 w 2348"/>
              <a:gd name="T23" fmla="*/ 86363239 h 1500"/>
              <a:gd name="T24" fmla="*/ 193935009 w 2348"/>
              <a:gd name="T25" fmla="*/ 2201101 h 1500"/>
              <a:gd name="T26" fmla="*/ 188630674 w 2348"/>
              <a:gd name="T27" fmla="*/ 0 h 15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348" h="1500">
                <a:moveTo>
                  <a:pt x="1458" y="0"/>
                </a:moveTo>
                <a:lnTo>
                  <a:pt x="1458" y="0"/>
                </a:lnTo>
                <a:cubicBezTo>
                  <a:pt x="108" y="0"/>
                  <a:pt x="108" y="0"/>
                  <a:pt x="108" y="0"/>
                </a:cubicBezTo>
                <a:cubicBezTo>
                  <a:pt x="33" y="0"/>
                  <a:pt x="0" y="124"/>
                  <a:pt x="66" y="173"/>
                </a:cubicBezTo>
                <a:cubicBezTo>
                  <a:pt x="676" y="667"/>
                  <a:pt x="676" y="667"/>
                  <a:pt x="676" y="667"/>
                </a:cubicBezTo>
                <a:cubicBezTo>
                  <a:pt x="717" y="709"/>
                  <a:pt x="717" y="791"/>
                  <a:pt x="676" y="832"/>
                </a:cubicBezTo>
                <a:cubicBezTo>
                  <a:pt x="66" y="1326"/>
                  <a:pt x="66" y="1326"/>
                  <a:pt x="66" y="1326"/>
                </a:cubicBezTo>
                <a:cubicBezTo>
                  <a:pt x="0" y="1375"/>
                  <a:pt x="33" y="1499"/>
                  <a:pt x="108" y="1499"/>
                </a:cubicBezTo>
                <a:cubicBezTo>
                  <a:pt x="1458" y="1499"/>
                  <a:pt x="1458" y="1499"/>
                  <a:pt x="1458" y="1499"/>
                </a:cubicBezTo>
                <a:cubicBezTo>
                  <a:pt x="1475" y="1499"/>
                  <a:pt x="1491" y="1499"/>
                  <a:pt x="1499" y="1482"/>
                </a:cubicBezTo>
                <a:cubicBezTo>
                  <a:pt x="2306" y="832"/>
                  <a:pt x="2306" y="832"/>
                  <a:pt x="2306" y="832"/>
                </a:cubicBezTo>
                <a:cubicBezTo>
                  <a:pt x="2347" y="791"/>
                  <a:pt x="2347" y="709"/>
                  <a:pt x="2306" y="667"/>
                </a:cubicBezTo>
                <a:cubicBezTo>
                  <a:pt x="1499" y="17"/>
                  <a:pt x="1499" y="17"/>
                  <a:pt x="1499" y="17"/>
                </a:cubicBezTo>
                <a:cubicBezTo>
                  <a:pt x="1491" y="0"/>
                  <a:pt x="1475" y="0"/>
                  <a:pt x="1458" y="0"/>
                </a:cubicBezTo>
              </a:path>
            </a:pathLst>
          </a:custGeom>
          <a:solidFill>
            <a:schemeClr val="tx1">
              <a:lumMod val="75000"/>
              <a:alpha val="76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10" name="Freeform 166">
            <a:extLst>
              <a:ext uri="{FF2B5EF4-FFF2-40B4-BE49-F238E27FC236}">
                <a16:creationId xmlns:a16="http://schemas.microsoft.com/office/drawing/2014/main" id="{E106403D-1BE3-FD45-84C7-5716F45289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8386" y="3740560"/>
            <a:ext cx="970105" cy="617670"/>
          </a:xfrm>
          <a:custGeom>
            <a:avLst/>
            <a:gdLst>
              <a:gd name="T0" fmla="*/ 188633565 w 2356"/>
              <a:gd name="T1" fmla="*/ 0 h 1500"/>
              <a:gd name="T2" fmla="*/ 188633565 w 2356"/>
              <a:gd name="T3" fmla="*/ 0 h 1500"/>
              <a:gd name="T4" fmla="*/ 13852892 w 2356"/>
              <a:gd name="T5" fmla="*/ 0 h 1500"/>
              <a:gd name="T6" fmla="*/ 8544895 w 2356"/>
              <a:gd name="T7" fmla="*/ 22399985 h 1500"/>
              <a:gd name="T8" fmla="*/ 87390157 w 2356"/>
              <a:gd name="T9" fmla="*/ 86363239 h 1500"/>
              <a:gd name="T10" fmla="*/ 87390157 w 2356"/>
              <a:gd name="T11" fmla="*/ 107727263 h 1500"/>
              <a:gd name="T12" fmla="*/ 8544895 w 2356"/>
              <a:gd name="T13" fmla="*/ 171690517 h 1500"/>
              <a:gd name="T14" fmla="*/ 13852892 w 2356"/>
              <a:gd name="T15" fmla="*/ 194090502 h 1500"/>
              <a:gd name="T16" fmla="*/ 188633565 w 2356"/>
              <a:gd name="T17" fmla="*/ 194090502 h 1500"/>
              <a:gd name="T18" fmla="*/ 195107003 w 2356"/>
              <a:gd name="T19" fmla="*/ 191889401 h 1500"/>
              <a:gd name="T20" fmla="*/ 298421509 w 2356"/>
              <a:gd name="T21" fmla="*/ 107727263 h 1500"/>
              <a:gd name="T22" fmla="*/ 298421509 w 2356"/>
              <a:gd name="T23" fmla="*/ 86363239 h 1500"/>
              <a:gd name="T24" fmla="*/ 195107003 w 2356"/>
              <a:gd name="T25" fmla="*/ 2201101 h 1500"/>
              <a:gd name="T26" fmla="*/ 188633565 w 2356"/>
              <a:gd name="T27" fmla="*/ 0 h 15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356" h="1500">
                <a:moveTo>
                  <a:pt x="1457" y="0"/>
                </a:moveTo>
                <a:lnTo>
                  <a:pt x="1457" y="0"/>
                </a:lnTo>
                <a:cubicBezTo>
                  <a:pt x="107" y="0"/>
                  <a:pt x="107" y="0"/>
                  <a:pt x="107" y="0"/>
                </a:cubicBezTo>
                <a:cubicBezTo>
                  <a:pt x="33" y="0"/>
                  <a:pt x="0" y="124"/>
                  <a:pt x="66" y="173"/>
                </a:cubicBezTo>
                <a:cubicBezTo>
                  <a:pt x="675" y="667"/>
                  <a:pt x="675" y="667"/>
                  <a:pt x="675" y="667"/>
                </a:cubicBezTo>
                <a:cubicBezTo>
                  <a:pt x="716" y="709"/>
                  <a:pt x="716" y="791"/>
                  <a:pt x="675" y="832"/>
                </a:cubicBezTo>
                <a:cubicBezTo>
                  <a:pt x="66" y="1326"/>
                  <a:pt x="66" y="1326"/>
                  <a:pt x="66" y="1326"/>
                </a:cubicBezTo>
                <a:cubicBezTo>
                  <a:pt x="0" y="1375"/>
                  <a:pt x="33" y="1499"/>
                  <a:pt x="107" y="1499"/>
                </a:cubicBezTo>
                <a:cubicBezTo>
                  <a:pt x="1457" y="1499"/>
                  <a:pt x="1457" y="1499"/>
                  <a:pt x="1457" y="1499"/>
                </a:cubicBezTo>
                <a:cubicBezTo>
                  <a:pt x="1474" y="1499"/>
                  <a:pt x="1490" y="1499"/>
                  <a:pt x="1507" y="1482"/>
                </a:cubicBezTo>
                <a:cubicBezTo>
                  <a:pt x="2305" y="832"/>
                  <a:pt x="2305" y="832"/>
                  <a:pt x="2305" y="832"/>
                </a:cubicBezTo>
                <a:cubicBezTo>
                  <a:pt x="2355" y="791"/>
                  <a:pt x="2355" y="709"/>
                  <a:pt x="2305" y="667"/>
                </a:cubicBezTo>
                <a:cubicBezTo>
                  <a:pt x="1507" y="17"/>
                  <a:pt x="1507" y="17"/>
                  <a:pt x="1507" y="17"/>
                </a:cubicBezTo>
                <a:cubicBezTo>
                  <a:pt x="1490" y="0"/>
                  <a:pt x="1474" y="0"/>
                  <a:pt x="1457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11" name="Freeform 167">
            <a:extLst>
              <a:ext uri="{FF2B5EF4-FFF2-40B4-BE49-F238E27FC236}">
                <a16:creationId xmlns:a16="http://schemas.microsoft.com/office/drawing/2014/main" id="{70AC7A9C-57CB-854B-A7CC-7A732E8B07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307" y="3740560"/>
            <a:ext cx="970105" cy="617670"/>
          </a:xfrm>
          <a:custGeom>
            <a:avLst/>
            <a:gdLst>
              <a:gd name="T0" fmla="*/ 189700697 w 2355"/>
              <a:gd name="T1" fmla="*/ 0 h 1500"/>
              <a:gd name="T2" fmla="*/ 189700697 w 2355"/>
              <a:gd name="T3" fmla="*/ 0 h 1500"/>
              <a:gd name="T4" fmla="*/ 13864893 w 2355"/>
              <a:gd name="T5" fmla="*/ 0 h 1500"/>
              <a:gd name="T6" fmla="*/ 8422535 w 2355"/>
              <a:gd name="T7" fmla="*/ 22399985 h 1500"/>
              <a:gd name="T8" fmla="*/ 87464702 w 2355"/>
              <a:gd name="T9" fmla="*/ 86363239 h 1500"/>
              <a:gd name="T10" fmla="*/ 87464702 w 2355"/>
              <a:gd name="T11" fmla="*/ 107727263 h 1500"/>
              <a:gd name="T12" fmla="*/ 8422535 w 2355"/>
              <a:gd name="T13" fmla="*/ 171690517 h 1500"/>
              <a:gd name="T14" fmla="*/ 13864893 w 2355"/>
              <a:gd name="T15" fmla="*/ 194090502 h 1500"/>
              <a:gd name="T16" fmla="*/ 189700697 w 2355"/>
              <a:gd name="T17" fmla="*/ 194090502 h 1500"/>
              <a:gd name="T18" fmla="*/ 195143055 w 2355"/>
              <a:gd name="T19" fmla="*/ 191889401 h 1500"/>
              <a:gd name="T20" fmla="*/ 298545707 w 2355"/>
              <a:gd name="T21" fmla="*/ 107727263 h 1500"/>
              <a:gd name="T22" fmla="*/ 298545707 w 2355"/>
              <a:gd name="T23" fmla="*/ 86363239 h 1500"/>
              <a:gd name="T24" fmla="*/ 195143055 w 2355"/>
              <a:gd name="T25" fmla="*/ 2201101 h 1500"/>
              <a:gd name="T26" fmla="*/ 189700697 w 2355"/>
              <a:gd name="T27" fmla="*/ 0 h 15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355" h="1500">
                <a:moveTo>
                  <a:pt x="1464" y="0"/>
                </a:moveTo>
                <a:lnTo>
                  <a:pt x="1464" y="0"/>
                </a:lnTo>
                <a:cubicBezTo>
                  <a:pt x="107" y="0"/>
                  <a:pt x="107" y="0"/>
                  <a:pt x="107" y="0"/>
                </a:cubicBezTo>
                <a:cubicBezTo>
                  <a:pt x="33" y="0"/>
                  <a:pt x="0" y="124"/>
                  <a:pt x="65" y="173"/>
                </a:cubicBezTo>
                <a:cubicBezTo>
                  <a:pt x="675" y="667"/>
                  <a:pt x="675" y="667"/>
                  <a:pt x="675" y="667"/>
                </a:cubicBezTo>
                <a:cubicBezTo>
                  <a:pt x="724" y="709"/>
                  <a:pt x="724" y="791"/>
                  <a:pt x="675" y="832"/>
                </a:cubicBezTo>
                <a:cubicBezTo>
                  <a:pt x="65" y="1326"/>
                  <a:pt x="65" y="1326"/>
                  <a:pt x="65" y="1326"/>
                </a:cubicBezTo>
                <a:cubicBezTo>
                  <a:pt x="0" y="1375"/>
                  <a:pt x="33" y="1499"/>
                  <a:pt x="107" y="1499"/>
                </a:cubicBezTo>
                <a:cubicBezTo>
                  <a:pt x="1464" y="1499"/>
                  <a:pt x="1464" y="1499"/>
                  <a:pt x="1464" y="1499"/>
                </a:cubicBezTo>
                <a:cubicBezTo>
                  <a:pt x="1473" y="1499"/>
                  <a:pt x="1489" y="1499"/>
                  <a:pt x="1506" y="1482"/>
                </a:cubicBezTo>
                <a:cubicBezTo>
                  <a:pt x="2304" y="832"/>
                  <a:pt x="2304" y="832"/>
                  <a:pt x="2304" y="832"/>
                </a:cubicBezTo>
                <a:cubicBezTo>
                  <a:pt x="2354" y="791"/>
                  <a:pt x="2354" y="709"/>
                  <a:pt x="2304" y="667"/>
                </a:cubicBezTo>
                <a:cubicBezTo>
                  <a:pt x="1506" y="17"/>
                  <a:pt x="1506" y="17"/>
                  <a:pt x="1506" y="17"/>
                </a:cubicBezTo>
                <a:cubicBezTo>
                  <a:pt x="1489" y="0"/>
                  <a:pt x="1473" y="0"/>
                  <a:pt x="1464" y="0"/>
                </a:cubicBezTo>
              </a:path>
            </a:pathLst>
          </a:custGeom>
          <a:solidFill>
            <a:schemeClr val="tx1">
              <a:lumMod val="75000"/>
              <a:alpha val="76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12" name="Freeform 168">
            <a:extLst>
              <a:ext uri="{FF2B5EF4-FFF2-40B4-BE49-F238E27FC236}">
                <a16:creationId xmlns:a16="http://schemas.microsoft.com/office/drawing/2014/main" id="{E1224974-AEB3-844A-9194-B6AE9FEC71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8044" y="3740560"/>
            <a:ext cx="966472" cy="617670"/>
          </a:xfrm>
          <a:custGeom>
            <a:avLst/>
            <a:gdLst>
              <a:gd name="T0" fmla="*/ 188501186 w 2348"/>
              <a:gd name="T1" fmla="*/ 0 h 1500"/>
              <a:gd name="T2" fmla="*/ 188501186 w 2348"/>
              <a:gd name="T3" fmla="*/ 0 h 1500"/>
              <a:gd name="T4" fmla="*/ 13843354 w 2348"/>
              <a:gd name="T5" fmla="*/ 0 h 1500"/>
              <a:gd name="T6" fmla="*/ 7503834 w 2348"/>
              <a:gd name="T7" fmla="*/ 22399985 h 1500"/>
              <a:gd name="T8" fmla="*/ 86294090 w 2348"/>
              <a:gd name="T9" fmla="*/ 86363239 h 1500"/>
              <a:gd name="T10" fmla="*/ 86294090 w 2348"/>
              <a:gd name="T11" fmla="*/ 107727263 h 1500"/>
              <a:gd name="T12" fmla="*/ 7503834 w 2348"/>
              <a:gd name="T13" fmla="*/ 171690517 h 1500"/>
              <a:gd name="T14" fmla="*/ 13843354 w 2348"/>
              <a:gd name="T15" fmla="*/ 194090502 h 1500"/>
              <a:gd name="T16" fmla="*/ 188501186 w 2348"/>
              <a:gd name="T17" fmla="*/ 194090502 h 1500"/>
              <a:gd name="T18" fmla="*/ 193935009 w 2348"/>
              <a:gd name="T19" fmla="*/ 191889401 h 1500"/>
              <a:gd name="T20" fmla="*/ 297177290 w 2348"/>
              <a:gd name="T21" fmla="*/ 107727263 h 1500"/>
              <a:gd name="T22" fmla="*/ 297177290 w 2348"/>
              <a:gd name="T23" fmla="*/ 86363239 h 1500"/>
              <a:gd name="T24" fmla="*/ 193935009 w 2348"/>
              <a:gd name="T25" fmla="*/ 2201101 h 1500"/>
              <a:gd name="T26" fmla="*/ 188501186 w 2348"/>
              <a:gd name="T27" fmla="*/ 0 h 15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348" h="1500">
                <a:moveTo>
                  <a:pt x="1457" y="0"/>
                </a:moveTo>
                <a:lnTo>
                  <a:pt x="1457" y="0"/>
                </a:lnTo>
                <a:cubicBezTo>
                  <a:pt x="107" y="0"/>
                  <a:pt x="107" y="0"/>
                  <a:pt x="107" y="0"/>
                </a:cubicBezTo>
                <a:cubicBezTo>
                  <a:pt x="25" y="0"/>
                  <a:pt x="0" y="124"/>
                  <a:pt x="58" y="173"/>
                </a:cubicBezTo>
                <a:cubicBezTo>
                  <a:pt x="667" y="667"/>
                  <a:pt x="667" y="667"/>
                  <a:pt x="667" y="667"/>
                </a:cubicBezTo>
                <a:cubicBezTo>
                  <a:pt x="716" y="709"/>
                  <a:pt x="716" y="791"/>
                  <a:pt x="667" y="832"/>
                </a:cubicBezTo>
                <a:cubicBezTo>
                  <a:pt x="58" y="1326"/>
                  <a:pt x="58" y="1326"/>
                  <a:pt x="58" y="1326"/>
                </a:cubicBezTo>
                <a:cubicBezTo>
                  <a:pt x="0" y="1375"/>
                  <a:pt x="25" y="1499"/>
                  <a:pt x="107" y="1499"/>
                </a:cubicBezTo>
                <a:cubicBezTo>
                  <a:pt x="1457" y="1499"/>
                  <a:pt x="1457" y="1499"/>
                  <a:pt x="1457" y="1499"/>
                </a:cubicBezTo>
                <a:cubicBezTo>
                  <a:pt x="1474" y="1499"/>
                  <a:pt x="1482" y="1499"/>
                  <a:pt x="1499" y="1482"/>
                </a:cubicBezTo>
                <a:cubicBezTo>
                  <a:pt x="2297" y="832"/>
                  <a:pt x="2297" y="832"/>
                  <a:pt x="2297" y="832"/>
                </a:cubicBezTo>
                <a:cubicBezTo>
                  <a:pt x="2347" y="791"/>
                  <a:pt x="2347" y="709"/>
                  <a:pt x="2297" y="667"/>
                </a:cubicBezTo>
                <a:cubicBezTo>
                  <a:pt x="1499" y="17"/>
                  <a:pt x="1499" y="17"/>
                  <a:pt x="1499" y="17"/>
                </a:cubicBezTo>
                <a:cubicBezTo>
                  <a:pt x="1482" y="0"/>
                  <a:pt x="1474" y="0"/>
                  <a:pt x="1457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13" name="Freeform 169">
            <a:extLst>
              <a:ext uri="{FF2B5EF4-FFF2-40B4-BE49-F238E27FC236}">
                <a16:creationId xmlns:a16="http://schemas.microsoft.com/office/drawing/2014/main" id="{D959DB0D-97B7-384D-876B-3600D7EB62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6802" y="3740560"/>
            <a:ext cx="966472" cy="617670"/>
          </a:xfrm>
          <a:custGeom>
            <a:avLst/>
            <a:gdLst>
              <a:gd name="T0" fmla="*/ 188661747 w 2347"/>
              <a:gd name="T1" fmla="*/ 0 h 1500"/>
              <a:gd name="T2" fmla="*/ 188661747 w 2347"/>
              <a:gd name="T3" fmla="*/ 0 h 1500"/>
              <a:gd name="T4" fmla="*/ 13855010 w 2347"/>
              <a:gd name="T5" fmla="*/ 0 h 1500"/>
              <a:gd name="T6" fmla="*/ 8546256 w 2347"/>
              <a:gd name="T7" fmla="*/ 22399985 h 1500"/>
              <a:gd name="T8" fmla="*/ 87403548 w 2347"/>
              <a:gd name="T9" fmla="*/ 86363239 h 1500"/>
              <a:gd name="T10" fmla="*/ 87403548 w 2347"/>
              <a:gd name="T11" fmla="*/ 107727263 h 1500"/>
              <a:gd name="T12" fmla="*/ 8546256 w 2347"/>
              <a:gd name="T13" fmla="*/ 171690517 h 1500"/>
              <a:gd name="T14" fmla="*/ 13855010 w 2347"/>
              <a:gd name="T15" fmla="*/ 194090502 h 1500"/>
              <a:gd name="T16" fmla="*/ 188661747 w 2347"/>
              <a:gd name="T17" fmla="*/ 194090502 h 1500"/>
              <a:gd name="T18" fmla="*/ 193970861 w 2347"/>
              <a:gd name="T19" fmla="*/ 191889401 h 1500"/>
              <a:gd name="T20" fmla="*/ 298466561 w 2347"/>
              <a:gd name="T21" fmla="*/ 107727263 h 1500"/>
              <a:gd name="T22" fmla="*/ 298466561 w 2347"/>
              <a:gd name="T23" fmla="*/ 86363239 h 1500"/>
              <a:gd name="T24" fmla="*/ 193970861 w 2347"/>
              <a:gd name="T25" fmla="*/ 2201101 h 1500"/>
              <a:gd name="T26" fmla="*/ 188661747 w 2347"/>
              <a:gd name="T27" fmla="*/ 0 h 15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347" h="1500">
                <a:moveTo>
                  <a:pt x="1457" y="0"/>
                </a:moveTo>
                <a:lnTo>
                  <a:pt x="1457" y="0"/>
                </a:lnTo>
                <a:cubicBezTo>
                  <a:pt x="107" y="0"/>
                  <a:pt x="107" y="0"/>
                  <a:pt x="107" y="0"/>
                </a:cubicBezTo>
                <a:cubicBezTo>
                  <a:pt x="33" y="0"/>
                  <a:pt x="0" y="124"/>
                  <a:pt x="66" y="173"/>
                </a:cubicBezTo>
                <a:cubicBezTo>
                  <a:pt x="675" y="667"/>
                  <a:pt x="675" y="667"/>
                  <a:pt x="675" y="667"/>
                </a:cubicBezTo>
                <a:cubicBezTo>
                  <a:pt x="716" y="709"/>
                  <a:pt x="716" y="791"/>
                  <a:pt x="675" y="832"/>
                </a:cubicBezTo>
                <a:cubicBezTo>
                  <a:pt x="66" y="1326"/>
                  <a:pt x="66" y="1326"/>
                  <a:pt x="66" y="1326"/>
                </a:cubicBezTo>
                <a:cubicBezTo>
                  <a:pt x="0" y="1375"/>
                  <a:pt x="33" y="1499"/>
                  <a:pt x="107" y="1499"/>
                </a:cubicBezTo>
                <a:cubicBezTo>
                  <a:pt x="1457" y="1499"/>
                  <a:pt x="1457" y="1499"/>
                  <a:pt x="1457" y="1499"/>
                </a:cubicBezTo>
                <a:cubicBezTo>
                  <a:pt x="1473" y="1499"/>
                  <a:pt x="1490" y="1499"/>
                  <a:pt x="1498" y="1482"/>
                </a:cubicBezTo>
                <a:cubicBezTo>
                  <a:pt x="2305" y="832"/>
                  <a:pt x="2305" y="832"/>
                  <a:pt x="2305" y="832"/>
                </a:cubicBezTo>
                <a:cubicBezTo>
                  <a:pt x="2346" y="791"/>
                  <a:pt x="2346" y="709"/>
                  <a:pt x="2305" y="667"/>
                </a:cubicBezTo>
                <a:cubicBezTo>
                  <a:pt x="1498" y="17"/>
                  <a:pt x="1498" y="17"/>
                  <a:pt x="1498" y="17"/>
                </a:cubicBezTo>
                <a:cubicBezTo>
                  <a:pt x="1490" y="0"/>
                  <a:pt x="1473" y="0"/>
                  <a:pt x="1457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14" name="Freeform 170">
            <a:extLst>
              <a:ext uri="{FF2B5EF4-FFF2-40B4-BE49-F238E27FC236}">
                <a16:creationId xmlns:a16="http://schemas.microsoft.com/office/drawing/2014/main" id="{1A4DC557-4686-DE41-AD74-E0EE094E9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0148" y="3740560"/>
            <a:ext cx="966472" cy="617670"/>
          </a:xfrm>
          <a:custGeom>
            <a:avLst/>
            <a:gdLst>
              <a:gd name="T0" fmla="*/ 188630674 w 2348"/>
              <a:gd name="T1" fmla="*/ 0 h 1500"/>
              <a:gd name="T2" fmla="*/ 188630674 w 2348"/>
              <a:gd name="T3" fmla="*/ 0 h 1500"/>
              <a:gd name="T4" fmla="*/ 13843354 w 2348"/>
              <a:gd name="T5" fmla="*/ 0 h 1500"/>
              <a:gd name="T6" fmla="*/ 7503834 w 2348"/>
              <a:gd name="T7" fmla="*/ 22399985 h 1500"/>
              <a:gd name="T8" fmla="*/ 86294090 w 2348"/>
              <a:gd name="T9" fmla="*/ 86363239 h 1500"/>
              <a:gd name="T10" fmla="*/ 86294090 w 2348"/>
              <a:gd name="T11" fmla="*/ 107727263 h 1500"/>
              <a:gd name="T12" fmla="*/ 7503834 w 2348"/>
              <a:gd name="T13" fmla="*/ 171690517 h 1500"/>
              <a:gd name="T14" fmla="*/ 13843354 w 2348"/>
              <a:gd name="T15" fmla="*/ 194090502 h 1500"/>
              <a:gd name="T16" fmla="*/ 188630674 w 2348"/>
              <a:gd name="T17" fmla="*/ 194090502 h 1500"/>
              <a:gd name="T18" fmla="*/ 193935009 w 2348"/>
              <a:gd name="T19" fmla="*/ 191889401 h 1500"/>
              <a:gd name="T20" fmla="*/ 297177290 w 2348"/>
              <a:gd name="T21" fmla="*/ 107727263 h 1500"/>
              <a:gd name="T22" fmla="*/ 297177290 w 2348"/>
              <a:gd name="T23" fmla="*/ 86363239 h 1500"/>
              <a:gd name="T24" fmla="*/ 193935009 w 2348"/>
              <a:gd name="T25" fmla="*/ 2201101 h 1500"/>
              <a:gd name="T26" fmla="*/ 188630674 w 2348"/>
              <a:gd name="T27" fmla="*/ 0 h 15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348" h="1500">
                <a:moveTo>
                  <a:pt x="1458" y="0"/>
                </a:moveTo>
                <a:lnTo>
                  <a:pt x="1458" y="0"/>
                </a:lnTo>
                <a:cubicBezTo>
                  <a:pt x="107" y="0"/>
                  <a:pt x="107" y="0"/>
                  <a:pt x="107" y="0"/>
                </a:cubicBezTo>
                <a:cubicBezTo>
                  <a:pt x="25" y="0"/>
                  <a:pt x="0" y="124"/>
                  <a:pt x="58" y="173"/>
                </a:cubicBezTo>
                <a:cubicBezTo>
                  <a:pt x="667" y="667"/>
                  <a:pt x="667" y="667"/>
                  <a:pt x="667" y="667"/>
                </a:cubicBezTo>
                <a:cubicBezTo>
                  <a:pt x="716" y="709"/>
                  <a:pt x="716" y="791"/>
                  <a:pt x="667" y="832"/>
                </a:cubicBezTo>
                <a:cubicBezTo>
                  <a:pt x="58" y="1326"/>
                  <a:pt x="58" y="1326"/>
                  <a:pt x="58" y="1326"/>
                </a:cubicBezTo>
                <a:cubicBezTo>
                  <a:pt x="0" y="1375"/>
                  <a:pt x="25" y="1499"/>
                  <a:pt x="107" y="1499"/>
                </a:cubicBezTo>
                <a:cubicBezTo>
                  <a:pt x="1458" y="1499"/>
                  <a:pt x="1458" y="1499"/>
                  <a:pt x="1458" y="1499"/>
                </a:cubicBezTo>
                <a:cubicBezTo>
                  <a:pt x="1474" y="1499"/>
                  <a:pt x="1482" y="1499"/>
                  <a:pt x="1499" y="1482"/>
                </a:cubicBezTo>
                <a:cubicBezTo>
                  <a:pt x="2297" y="832"/>
                  <a:pt x="2297" y="832"/>
                  <a:pt x="2297" y="832"/>
                </a:cubicBezTo>
                <a:cubicBezTo>
                  <a:pt x="2347" y="791"/>
                  <a:pt x="2347" y="709"/>
                  <a:pt x="2297" y="667"/>
                </a:cubicBezTo>
                <a:cubicBezTo>
                  <a:pt x="1499" y="17"/>
                  <a:pt x="1499" y="17"/>
                  <a:pt x="1499" y="17"/>
                </a:cubicBezTo>
                <a:cubicBezTo>
                  <a:pt x="1482" y="0"/>
                  <a:pt x="1474" y="0"/>
                  <a:pt x="1458" y="0"/>
                </a:cubicBezTo>
              </a:path>
            </a:pathLst>
          </a:custGeom>
          <a:solidFill>
            <a:schemeClr val="tx1">
              <a:lumMod val="75000"/>
              <a:alpha val="76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15" name="Freeform 171">
            <a:extLst>
              <a:ext uri="{FF2B5EF4-FFF2-40B4-BE49-F238E27FC236}">
                <a16:creationId xmlns:a16="http://schemas.microsoft.com/office/drawing/2014/main" id="{73F3DD92-E2E5-724E-B44B-6575F69D67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962" y="3522559"/>
            <a:ext cx="1611393" cy="1055490"/>
          </a:xfrm>
          <a:custGeom>
            <a:avLst/>
            <a:gdLst>
              <a:gd name="T0" fmla="*/ 309365269 w 3913"/>
              <a:gd name="T1" fmla="*/ 0 h 2562"/>
              <a:gd name="T2" fmla="*/ 309365269 w 3913"/>
              <a:gd name="T3" fmla="*/ 0 h 2562"/>
              <a:gd name="T4" fmla="*/ 23568350 w 3913"/>
              <a:gd name="T5" fmla="*/ 0 h 2562"/>
              <a:gd name="T6" fmla="*/ 13985409 w 3913"/>
              <a:gd name="T7" fmla="*/ 38492671 h 2562"/>
              <a:gd name="T8" fmla="*/ 148272536 w 3913"/>
              <a:gd name="T9" fmla="*/ 148397776 h 2562"/>
              <a:gd name="T10" fmla="*/ 148272536 w 3913"/>
              <a:gd name="T11" fmla="*/ 183650384 h 2562"/>
              <a:gd name="T12" fmla="*/ 13985409 w 3913"/>
              <a:gd name="T13" fmla="*/ 292518669 h 2562"/>
              <a:gd name="T14" fmla="*/ 23568350 w 3913"/>
              <a:gd name="T15" fmla="*/ 331918558 h 2562"/>
              <a:gd name="T16" fmla="*/ 309365269 w 3913"/>
              <a:gd name="T17" fmla="*/ 331918558 h 2562"/>
              <a:gd name="T18" fmla="*/ 318947850 w 3913"/>
              <a:gd name="T19" fmla="*/ 327641674 h 2562"/>
              <a:gd name="T20" fmla="*/ 495968490 w 3913"/>
              <a:gd name="T21" fmla="*/ 183650384 h 2562"/>
              <a:gd name="T22" fmla="*/ 495968490 w 3913"/>
              <a:gd name="T23" fmla="*/ 148397776 h 2562"/>
              <a:gd name="T24" fmla="*/ 318947850 w 3913"/>
              <a:gd name="T25" fmla="*/ 3240063 h 2562"/>
              <a:gd name="T26" fmla="*/ 309365269 w 3913"/>
              <a:gd name="T27" fmla="*/ 0 h 256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3913" h="2562">
                <a:moveTo>
                  <a:pt x="2389" y="0"/>
                </a:moveTo>
                <a:lnTo>
                  <a:pt x="2389" y="0"/>
                </a:lnTo>
                <a:cubicBezTo>
                  <a:pt x="182" y="0"/>
                  <a:pt x="182" y="0"/>
                  <a:pt x="182" y="0"/>
                </a:cubicBezTo>
                <a:cubicBezTo>
                  <a:pt x="50" y="0"/>
                  <a:pt x="0" y="206"/>
                  <a:pt x="108" y="297"/>
                </a:cubicBezTo>
                <a:cubicBezTo>
                  <a:pt x="1145" y="1145"/>
                  <a:pt x="1145" y="1145"/>
                  <a:pt x="1145" y="1145"/>
                </a:cubicBezTo>
                <a:cubicBezTo>
                  <a:pt x="1219" y="1203"/>
                  <a:pt x="1219" y="1351"/>
                  <a:pt x="1145" y="1417"/>
                </a:cubicBezTo>
                <a:cubicBezTo>
                  <a:pt x="108" y="2257"/>
                  <a:pt x="108" y="2257"/>
                  <a:pt x="108" y="2257"/>
                </a:cubicBezTo>
                <a:cubicBezTo>
                  <a:pt x="0" y="2347"/>
                  <a:pt x="50" y="2561"/>
                  <a:pt x="182" y="2561"/>
                </a:cubicBezTo>
                <a:cubicBezTo>
                  <a:pt x="2389" y="2561"/>
                  <a:pt x="2389" y="2561"/>
                  <a:pt x="2389" y="2561"/>
                </a:cubicBezTo>
                <a:cubicBezTo>
                  <a:pt x="2413" y="2561"/>
                  <a:pt x="2438" y="2545"/>
                  <a:pt x="2463" y="2528"/>
                </a:cubicBezTo>
                <a:cubicBezTo>
                  <a:pt x="3830" y="1417"/>
                  <a:pt x="3830" y="1417"/>
                  <a:pt x="3830" y="1417"/>
                </a:cubicBezTo>
                <a:cubicBezTo>
                  <a:pt x="3912" y="1351"/>
                  <a:pt x="3912" y="1203"/>
                  <a:pt x="3830" y="1145"/>
                </a:cubicBezTo>
                <a:cubicBezTo>
                  <a:pt x="2463" y="25"/>
                  <a:pt x="2463" y="25"/>
                  <a:pt x="2463" y="25"/>
                </a:cubicBezTo>
                <a:cubicBezTo>
                  <a:pt x="2438" y="9"/>
                  <a:pt x="2413" y="0"/>
                  <a:pt x="2389" y="0"/>
                </a:cubicBezTo>
              </a:path>
            </a:pathLst>
          </a:custGeom>
          <a:solidFill>
            <a:schemeClr val="tx1">
              <a:lumMod val="75000"/>
              <a:alpha val="76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16" name="Freeform 172">
            <a:extLst>
              <a:ext uri="{FF2B5EF4-FFF2-40B4-BE49-F238E27FC236}">
                <a16:creationId xmlns:a16="http://schemas.microsoft.com/office/drawing/2014/main" id="{60683A2B-0CD4-6849-8600-C2DFA4D81C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5069" y="3522559"/>
            <a:ext cx="1611393" cy="1055490"/>
          </a:xfrm>
          <a:custGeom>
            <a:avLst/>
            <a:gdLst>
              <a:gd name="T0" fmla="*/ 310430245 w 3912"/>
              <a:gd name="T1" fmla="*/ 0 h 2562"/>
              <a:gd name="T2" fmla="*/ 310430245 w 3912"/>
              <a:gd name="T3" fmla="*/ 0 h 2562"/>
              <a:gd name="T4" fmla="*/ 23450553 w 3912"/>
              <a:gd name="T5" fmla="*/ 0 h 2562"/>
              <a:gd name="T6" fmla="*/ 14899650 w 3912"/>
              <a:gd name="T7" fmla="*/ 38492671 h 2562"/>
              <a:gd name="T8" fmla="*/ 148218651 w 3912"/>
              <a:gd name="T9" fmla="*/ 148397776 h 2562"/>
              <a:gd name="T10" fmla="*/ 148218651 w 3912"/>
              <a:gd name="T11" fmla="*/ 183650384 h 2562"/>
              <a:gd name="T12" fmla="*/ 14899650 w 3912"/>
              <a:gd name="T13" fmla="*/ 292518669 h 2562"/>
              <a:gd name="T14" fmla="*/ 23450553 w 3912"/>
              <a:gd name="T15" fmla="*/ 331918558 h 2562"/>
              <a:gd name="T16" fmla="*/ 310430245 w 3912"/>
              <a:gd name="T17" fmla="*/ 331918558 h 2562"/>
              <a:gd name="T18" fmla="*/ 318981508 w 3912"/>
              <a:gd name="T19" fmla="*/ 327641674 h 2562"/>
              <a:gd name="T20" fmla="*/ 496092392 w 3912"/>
              <a:gd name="T21" fmla="*/ 183650384 h 2562"/>
              <a:gd name="T22" fmla="*/ 496092392 w 3912"/>
              <a:gd name="T23" fmla="*/ 148397776 h 2562"/>
              <a:gd name="T24" fmla="*/ 318981508 w 3912"/>
              <a:gd name="T25" fmla="*/ 3240063 h 2562"/>
              <a:gd name="T26" fmla="*/ 310430245 w 3912"/>
              <a:gd name="T27" fmla="*/ 0 h 256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3912" h="2562">
                <a:moveTo>
                  <a:pt x="2396" y="0"/>
                </a:moveTo>
                <a:lnTo>
                  <a:pt x="2396" y="0"/>
                </a:lnTo>
                <a:cubicBezTo>
                  <a:pt x="181" y="0"/>
                  <a:pt x="181" y="0"/>
                  <a:pt x="181" y="0"/>
                </a:cubicBezTo>
                <a:cubicBezTo>
                  <a:pt x="57" y="0"/>
                  <a:pt x="0" y="206"/>
                  <a:pt x="115" y="297"/>
                </a:cubicBezTo>
                <a:cubicBezTo>
                  <a:pt x="1144" y="1145"/>
                  <a:pt x="1144" y="1145"/>
                  <a:pt x="1144" y="1145"/>
                </a:cubicBezTo>
                <a:cubicBezTo>
                  <a:pt x="1227" y="1203"/>
                  <a:pt x="1227" y="1351"/>
                  <a:pt x="1144" y="1417"/>
                </a:cubicBezTo>
                <a:cubicBezTo>
                  <a:pt x="115" y="2257"/>
                  <a:pt x="115" y="2257"/>
                  <a:pt x="115" y="2257"/>
                </a:cubicBezTo>
                <a:cubicBezTo>
                  <a:pt x="0" y="2347"/>
                  <a:pt x="57" y="2561"/>
                  <a:pt x="181" y="2561"/>
                </a:cubicBezTo>
                <a:cubicBezTo>
                  <a:pt x="2396" y="2561"/>
                  <a:pt x="2396" y="2561"/>
                  <a:pt x="2396" y="2561"/>
                </a:cubicBezTo>
                <a:cubicBezTo>
                  <a:pt x="2421" y="2561"/>
                  <a:pt x="2445" y="2545"/>
                  <a:pt x="2462" y="2528"/>
                </a:cubicBezTo>
                <a:cubicBezTo>
                  <a:pt x="3829" y="1417"/>
                  <a:pt x="3829" y="1417"/>
                  <a:pt x="3829" y="1417"/>
                </a:cubicBezTo>
                <a:cubicBezTo>
                  <a:pt x="3911" y="1351"/>
                  <a:pt x="3911" y="1203"/>
                  <a:pt x="3829" y="1145"/>
                </a:cubicBezTo>
                <a:cubicBezTo>
                  <a:pt x="2462" y="25"/>
                  <a:pt x="2462" y="25"/>
                  <a:pt x="2462" y="25"/>
                </a:cubicBezTo>
                <a:cubicBezTo>
                  <a:pt x="2445" y="9"/>
                  <a:pt x="2421" y="0"/>
                  <a:pt x="2396" y="0"/>
                </a:cubicBezTo>
              </a:path>
            </a:pathLst>
          </a:custGeom>
          <a:solidFill>
            <a:schemeClr val="tx1">
              <a:lumMod val="75000"/>
              <a:alpha val="76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17" name="Freeform 173">
            <a:extLst>
              <a:ext uri="{FF2B5EF4-FFF2-40B4-BE49-F238E27FC236}">
                <a16:creationId xmlns:a16="http://schemas.microsoft.com/office/drawing/2014/main" id="{EE624034-D3AA-0740-94B1-8CC541B546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4779" y="3951295"/>
            <a:ext cx="327002" cy="199834"/>
          </a:xfrm>
          <a:custGeom>
            <a:avLst/>
            <a:gdLst>
              <a:gd name="T0" fmla="*/ 100754295 w 792"/>
              <a:gd name="T1" fmla="*/ 62487064 h 487"/>
              <a:gd name="T2" fmla="*/ 100754295 w 792"/>
              <a:gd name="T3" fmla="*/ 62487064 h 487"/>
              <a:gd name="T4" fmla="*/ 3254375 w 792"/>
              <a:gd name="T5" fmla="*/ 62487064 h 487"/>
              <a:gd name="T6" fmla="*/ 0 w 792"/>
              <a:gd name="T7" fmla="*/ 59272817 h 487"/>
              <a:gd name="T8" fmla="*/ 0 w 792"/>
              <a:gd name="T9" fmla="*/ 2057133 h 487"/>
              <a:gd name="T10" fmla="*/ 3254375 w 792"/>
              <a:gd name="T11" fmla="*/ 0 h 487"/>
              <a:gd name="T12" fmla="*/ 100754295 w 792"/>
              <a:gd name="T13" fmla="*/ 0 h 487"/>
              <a:gd name="T14" fmla="*/ 102967054 w 792"/>
              <a:gd name="T15" fmla="*/ 2057133 h 487"/>
              <a:gd name="T16" fmla="*/ 102967054 w 792"/>
              <a:gd name="T17" fmla="*/ 59272817 h 487"/>
              <a:gd name="T18" fmla="*/ 100754295 w 792"/>
              <a:gd name="T19" fmla="*/ 62487064 h 487"/>
              <a:gd name="T20" fmla="*/ 4295631 w 792"/>
              <a:gd name="T21" fmla="*/ 58244430 h 487"/>
              <a:gd name="T22" fmla="*/ 4295631 w 792"/>
              <a:gd name="T23" fmla="*/ 58244430 h 487"/>
              <a:gd name="T24" fmla="*/ 99712679 w 792"/>
              <a:gd name="T25" fmla="*/ 58244430 h 487"/>
              <a:gd name="T26" fmla="*/ 99712679 w 792"/>
              <a:gd name="T27" fmla="*/ 3214247 h 487"/>
              <a:gd name="T28" fmla="*/ 4295631 w 792"/>
              <a:gd name="T29" fmla="*/ 3214247 h 487"/>
              <a:gd name="T30" fmla="*/ 4295631 w 792"/>
              <a:gd name="T31" fmla="*/ 58244430 h 487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792" h="487">
                <a:moveTo>
                  <a:pt x="774" y="486"/>
                </a:moveTo>
                <a:lnTo>
                  <a:pt x="774" y="486"/>
                </a:lnTo>
                <a:cubicBezTo>
                  <a:pt x="25" y="486"/>
                  <a:pt x="25" y="486"/>
                  <a:pt x="25" y="486"/>
                </a:cubicBezTo>
                <a:cubicBezTo>
                  <a:pt x="17" y="486"/>
                  <a:pt x="0" y="469"/>
                  <a:pt x="0" y="461"/>
                </a:cubicBezTo>
                <a:cubicBezTo>
                  <a:pt x="0" y="16"/>
                  <a:pt x="0" y="16"/>
                  <a:pt x="0" y="16"/>
                </a:cubicBezTo>
                <a:cubicBezTo>
                  <a:pt x="0" y="8"/>
                  <a:pt x="17" y="0"/>
                  <a:pt x="25" y="0"/>
                </a:cubicBezTo>
                <a:cubicBezTo>
                  <a:pt x="774" y="0"/>
                  <a:pt x="774" y="0"/>
                  <a:pt x="774" y="0"/>
                </a:cubicBezTo>
                <a:cubicBezTo>
                  <a:pt x="783" y="0"/>
                  <a:pt x="791" y="8"/>
                  <a:pt x="791" y="16"/>
                </a:cubicBezTo>
                <a:cubicBezTo>
                  <a:pt x="791" y="461"/>
                  <a:pt x="791" y="461"/>
                  <a:pt x="791" y="461"/>
                </a:cubicBezTo>
                <a:cubicBezTo>
                  <a:pt x="791" y="469"/>
                  <a:pt x="783" y="486"/>
                  <a:pt x="774" y="486"/>
                </a:cubicBezTo>
                <a:close/>
                <a:moveTo>
                  <a:pt x="33" y="453"/>
                </a:moveTo>
                <a:lnTo>
                  <a:pt x="33" y="453"/>
                </a:lnTo>
                <a:cubicBezTo>
                  <a:pt x="766" y="453"/>
                  <a:pt x="766" y="453"/>
                  <a:pt x="766" y="453"/>
                </a:cubicBezTo>
                <a:cubicBezTo>
                  <a:pt x="766" y="25"/>
                  <a:pt x="766" y="25"/>
                  <a:pt x="766" y="25"/>
                </a:cubicBezTo>
                <a:cubicBezTo>
                  <a:pt x="33" y="25"/>
                  <a:pt x="33" y="25"/>
                  <a:pt x="33" y="25"/>
                </a:cubicBezTo>
                <a:lnTo>
                  <a:pt x="33" y="453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18" name="Freeform 174">
            <a:extLst>
              <a:ext uri="{FF2B5EF4-FFF2-40B4-BE49-F238E27FC236}">
                <a16:creationId xmlns:a16="http://schemas.microsoft.com/office/drawing/2014/main" id="{C8E20625-E330-F348-BCE9-D450A946E6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9297" y="3980361"/>
            <a:ext cx="136250" cy="10900"/>
          </a:xfrm>
          <a:custGeom>
            <a:avLst/>
            <a:gdLst>
              <a:gd name="T0" fmla="*/ 40613852 w 330"/>
              <a:gd name="T1" fmla="*/ 3355364 h 26"/>
              <a:gd name="T2" fmla="*/ 40613852 w 330"/>
              <a:gd name="T3" fmla="*/ 3355364 h 26"/>
              <a:gd name="T4" fmla="*/ 1041251 w 330"/>
              <a:gd name="T5" fmla="*/ 3355364 h 26"/>
              <a:gd name="T6" fmla="*/ 0 w 330"/>
              <a:gd name="T7" fmla="*/ 2281604 h 26"/>
              <a:gd name="T8" fmla="*/ 1041251 w 330"/>
              <a:gd name="T9" fmla="*/ 0 h 26"/>
              <a:gd name="T10" fmla="*/ 40613852 w 330"/>
              <a:gd name="T11" fmla="*/ 0 h 26"/>
              <a:gd name="T12" fmla="*/ 42826601 w 330"/>
              <a:gd name="T13" fmla="*/ 2281604 h 26"/>
              <a:gd name="T14" fmla="*/ 40613852 w 330"/>
              <a:gd name="T15" fmla="*/ 3355364 h 2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30" h="26">
                <a:moveTo>
                  <a:pt x="312" y="25"/>
                </a:moveTo>
                <a:lnTo>
                  <a:pt x="312" y="25"/>
                </a:lnTo>
                <a:cubicBezTo>
                  <a:pt x="8" y="25"/>
                  <a:pt x="8" y="25"/>
                  <a:pt x="8" y="25"/>
                </a:cubicBezTo>
                <a:cubicBezTo>
                  <a:pt x="0" y="25"/>
                  <a:pt x="0" y="25"/>
                  <a:pt x="0" y="17"/>
                </a:cubicBezTo>
                <a:cubicBezTo>
                  <a:pt x="0" y="8"/>
                  <a:pt x="0" y="0"/>
                  <a:pt x="8" y="0"/>
                </a:cubicBezTo>
                <a:cubicBezTo>
                  <a:pt x="312" y="0"/>
                  <a:pt x="312" y="0"/>
                  <a:pt x="312" y="0"/>
                </a:cubicBezTo>
                <a:cubicBezTo>
                  <a:pt x="321" y="0"/>
                  <a:pt x="329" y="8"/>
                  <a:pt x="329" y="17"/>
                </a:cubicBezTo>
                <a:cubicBezTo>
                  <a:pt x="329" y="25"/>
                  <a:pt x="321" y="25"/>
                  <a:pt x="312" y="2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19" name="Freeform 175">
            <a:extLst>
              <a:ext uri="{FF2B5EF4-FFF2-40B4-BE49-F238E27FC236}">
                <a16:creationId xmlns:a16="http://schemas.microsoft.com/office/drawing/2014/main" id="{9605F4D2-8287-054D-9A81-3C72A2453F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9297" y="4011245"/>
            <a:ext cx="105367" cy="10900"/>
          </a:xfrm>
          <a:custGeom>
            <a:avLst/>
            <a:gdLst>
              <a:gd name="T0" fmla="*/ 30787938 w 256"/>
              <a:gd name="T1" fmla="*/ 3355364 h 26"/>
              <a:gd name="T2" fmla="*/ 30787938 w 256"/>
              <a:gd name="T3" fmla="*/ 3355364 h 26"/>
              <a:gd name="T4" fmla="*/ 1034765 w 256"/>
              <a:gd name="T5" fmla="*/ 3355364 h 26"/>
              <a:gd name="T6" fmla="*/ 0 w 256"/>
              <a:gd name="T7" fmla="*/ 2281604 h 26"/>
              <a:gd name="T8" fmla="*/ 1034765 w 256"/>
              <a:gd name="T9" fmla="*/ 0 h 26"/>
              <a:gd name="T10" fmla="*/ 30787938 w 256"/>
              <a:gd name="T11" fmla="*/ 0 h 26"/>
              <a:gd name="T12" fmla="*/ 32986948 w 256"/>
              <a:gd name="T13" fmla="*/ 2281604 h 26"/>
              <a:gd name="T14" fmla="*/ 30787938 w 256"/>
              <a:gd name="T15" fmla="*/ 3355364 h 2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" h="26">
                <a:moveTo>
                  <a:pt x="238" y="25"/>
                </a:moveTo>
                <a:lnTo>
                  <a:pt x="238" y="25"/>
                </a:lnTo>
                <a:cubicBezTo>
                  <a:pt x="8" y="25"/>
                  <a:pt x="8" y="25"/>
                  <a:pt x="8" y="25"/>
                </a:cubicBezTo>
                <a:cubicBezTo>
                  <a:pt x="0" y="25"/>
                  <a:pt x="0" y="25"/>
                  <a:pt x="0" y="17"/>
                </a:cubicBezTo>
                <a:cubicBezTo>
                  <a:pt x="0" y="8"/>
                  <a:pt x="0" y="0"/>
                  <a:pt x="8" y="0"/>
                </a:cubicBezTo>
                <a:cubicBezTo>
                  <a:pt x="238" y="0"/>
                  <a:pt x="238" y="0"/>
                  <a:pt x="238" y="0"/>
                </a:cubicBezTo>
                <a:cubicBezTo>
                  <a:pt x="247" y="0"/>
                  <a:pt x="255" y="8"/>
                  <a:pt x="255" y="17"/>
                </a:cubicBezTo>
                <a:cubicBezTo>
                  <a:pt x="255" y="25"/>
                  <a:pt x="247" y="25"/>
                  <a:pt x="238" y="2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0" name="Freeform 176">
            <a:extLst>
              <a:ext uri="{FF2B5EF4-FFF2-40B4-BE49-F238E27FC236}">
                <a16:creationId xmlns:a16="http://schemas.microsoft.com/office/drawing/2014/main" id="{D3E74550-ED77-B840-A890-E9836BC13D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9998" y="4107529"/>
            <a:ext cx="10900" cy="10900"/>
          </a:xfrm>
          <a:custGeom>
            <a:avLst/>
            <a:gdLst>
              <a:gd name="T0" fmla="*/ 2281604 w 26"/>
              <a:gd name="T1" fmla="*/ 3483864 h 25"/>
              <a:gd name="T2" fmla="*/ 2281604 w 26"/>
              <a:gd name="T3" fmla="*/ 3483864 h 25"/>
              <a:gd name="T4" fmla="*/ 2281604 w 26"/>
              <a:gd name="T5" fmla="*/ 3483864 h 25"/>
              <a:gd name="T6" fmla="*/ 0 w 26"/>
              <a:gd name="T7" fmla="*/ 2322576 h 25"/>
              <a:gd name="T8" fmla="*/ 2281604 w 26"/>
              <a:gd name="T9" fmla="*/ 0 h 25"/>
              <a:gd name="T10" fmla="*/ 2281604 w 26"/>
              <a:gd name="T11" fmla="*/ 0 h 25"/>
              <a:gd name="T12" fmla="*/ 3355364 w 26"/>
              <a:gd name="T13" fmla="*/ 2322576 h 25"/>
              <a:gd name="T14" fmla="*/ 2281604 w 26"/>
              <a:gd name="T15" fmla="*/ 3483864 h 2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6" h="25">
                <a:moveTo>
                  <a:pt x="17" y="24"/>
                </a:moveTo>
                <a:lnTo>
                  <a:pt x="17" y="24"/>
                </a:lnTo>
                <a:cubicBezTo>
                  <a:pt x="8" y="24"/>
                  <a:pt x="0" y="24"/>
                  <a:pt x="0" y="16"/>
                </a:cubicBezTo>
                <a:cubicBezTo>
                  <a:pt x="0" y="8"/>
                  <a:pt x="8" y="0"/>
                  <a:pt x="17" y="0"/>
                </a:cubicBezTo>
                <a:cubicBezTo>
                  <a:pt x="25" y="0"/>
                  <a:pt x="25" y="8"/>
                  <a:pt x="25" y="16"/>
                </a:cubicBezTo>
                <a:cubicBezTo>
                  <a:pt x="25" y="24"/>
                  <a:pt x="25" y="24"/>
                  <a:pt x="17" y="2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1" name="Freeform 177">
            <a:extLst>
              <a:ext uri="{FF2B5EF4-FFF2-40B4-BE49-F238E27FC236}">
                <a16:creationId xmlns:a16="http://schemas.microsoft.com/office/drawing/2014/main" id="{9DDCD4BB-3CEC-2148-ABD7-F11658D866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5514" y="4107529"/>
            <a:ext cx="69034" cy="10900"/>
          </a:xfrm>
          <a:custGeom>
            <a:avLst/>
            <a:gdLst>
              <a:gd name="T0" fmla="*/ 19545300 w 166"/>
              <a:gd name="T1" fmla="*/ 3483864 h 25"/>
              <a:gd name="T2" fmla="*/ 19545300 w 166"/>
              <a:gd name="T3" fmla="*/ 3483864 h 25"/>
              <a:gd name="T4" fmla="*/ 19545300 w 166"/>
              <a:gd name="T5" fmla="*/ 3483864 h 25"/>
              <a:gd name="T6" fmla="*/ 17432108 w 166"/>
              <a:gd name="T7" fmla="*/ 2322576 h 25"/>
              <a:gd name="T8" fmla="*/ 19545300 w 166"/>
              <a:gd name="T9" fmla="*/ 0 h 25"/>
              <a:gd name="T10" fmla="*/ 19545300 w 166"/>
              <a:gd name="T11" fmla="*/ 0 h 25"/>
              <a:gd name="T12" fmla="*/ 21790408 w 166"/>
              <a:gd name="T13" fmla="*/ 2322576 h 25"/>
              <a:gd name="T14" fmla="*/ 19545300 w 166"/>
              <a:gd name="T15" fmla="*/ 3483864 h 25"/>
              <a:gd name="T16" fmla="*/ 14130586 w 166"/>
              <a:gd name="T17" fmla="*/ 3483864 h 25"/>
              <a:gd name="T18" fmla="*/ 14130586 w 166"/>
              <a:gd name="T19" fmla="*/ 3483864 h 25"/>
              <a:gd name="T20" fmla="*/ 13074172 w 166"/>
              <a:gd name="T21" fmla="*/ 3483864 h 25"/>
              <a:gd name="T22" fmla="*/ 12017758 w 166"/>
              <a:gd name="T23" fmla="*/ 2322576 h 25"/>
              <a:gd name="T24" fmla="*/ 13074172 w 166"/>
              <a:gd name="T25" fmla="*/ 0 h 25"/>
              <a:gd name="T26" fmla="*/ 14130586 w 166"/>
              <a:gd name="T27" fmla="*/ 0 h 25"/>
              <a:gd name="T28" fmla="*/ 15187000 w 166"/>
              <a:gd name="T29" fmla="*/ 2322576 h 25"/>
              <a:gd name="T30" fmla="*/ 14130586 w 166"/>
              <a:gd name="T31" fmla="*/ 3483864 h 25"/>
              <a:gd name="T32" fmla="*/ 7659458 w 166"/>
              <a:gd name="T33" fmla="*/ 3483864 h 25"/>
              <a:gd name="T34" fmla="*/ 7659458 w 166"/>
              <a:gd name="T35" fmla="*/ 3483864 h 25"/>
              <a:gd name="T36" fmla="*/ 7659458 w 166"/>
              <a:gd name="T37" fmla="*/ 3483864 h 25"/>
              <a:gd name="T38" fmla="*/ 5414714 w 166"/>
              <a:gd name="T39" fmla="*/ 2322576 h 25"/>
              <a:gd name="T40" fmla="*/ 7659458 w 166"/>
              <a:gd name="T41" fmla="*/ 0 h 25"/>
              <a:gd name="T42" fmla="*/ 7659458 w 166"/>
              <a:gd name="T43" fmla="*/ 0 h 25"/>
              <a:gd name="T44" fmla="*/ 9772650 w 166"/>
              <a:gd name="T45" fmla="*/ 2322576 h 25"/>
              <a:gd name="T46" fmla="*/ 7659458 w 166"/>
              <a:gd name="T47" fmla="*/ 3483864 h 25"/>
              <a:gd name="T48" fmla="*/ 2112829 w 166"/>
              <a:gd name="T49" fmla="*/ 3483864 h 25"/>
              <a:gd name="T50" fmla="*/ 2112829 w 166"/>
              <a:gd name="T51" fmla="*/ 3483864 h 25"/>
              <a:gd name="T52" fmla="*/ 1056414 w 166"/>
              <a:gd name="T53" fmla="*/ 3483864 h 25"/>
              <a:gd name="T54" fmla="*/ 0 w 166"/>
              <a:gd name="T55" fmla="*/ 2322576 h 25"/>
              <a:gd name="T56" fmla="*/ 1056414 w 166"/>
              <a:gd name="T57" fmla="*/ 0 h 25"/>
              <a:gd name="T58" fmla="*/ 2112829 w 166"/>
              <a:gd name="T59" fmla="*/ 0 h 25"/>
              <a:gd name="T60" fmla="*/ 3301522 w 166"/>
              <a:gd name="T61" fmla="*/ 2322576 h 25"/>
              <a:gd name="T62" fmla="*/ 2112829 w 166"/>
              <a:gd name="T63" fmla="*/ 3483864 h 25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166" h="25">
                <a:moveTo>
                  <a:pt x="148" y="24"/>
                </a:moveTo>
                <a:lnTo>
                  <a:pt x="148" y="24"/>
                </a:lnTo>
                <a:cubicBezTo>
                  <a:pt x="140" y="24"/>
                  <a:pt x="132" y="24"/>
                  <a:pt x="132" y="16"/>
                </a:cubicBezTo>
                <a:cubicBezTo>
                  <a:pt x="132" y="8"/>
                  <a:pt x="140" y="0"/>
                  <a:pt x="148" y="0"/>
                </a:cubicBezTo>
                <a:cubicBezTo>
                  <a:pt x="156" y="0"/>
                  <a:pt x="165" y="8"/>
                  <a:pt x="165" y="16"/>
                </a:cubicBezTo>
                <a:cubicBezTo>
                  <a:pt x="165" y="24"/>
                  <a:pt x="156" y="24"/>
                  <a:pt x="148" y="24"/>
                </a:cubicBezTo>
                <a:close/>
                <a:moveTo>
                  <a:pt x="107" y="24"/>
                </a:moveTo>
                <a:lnTo>
                  <a:pt x="107" y="24"/>
                </a:lnTo>
                <a:cubicBezTo>
                  <a:pt x="99" y="24"/>
                  <a:pt x="99" y="24"/>
                  <a:pt x="99" y="24"/>
                </a:cubicBezTo>
                <a:cubicBezTo>
                  <a:pt x="91" y="24"/>
                  <a:pt x="91" y="24"/>
                  <a:pt x="91" y="16"/>
                </a:cubicBezTo>
                <a:cubicBezTo>
                  <a:pt x="91" y="8"/>
                  <a:pt x="91" y="0"/>
                  <a:pt x="99" y="0"/>
                </a:cubicBezTo>
                <a:cubicBezTo>
                  <a:pt x="107" y="0"/>
                  <a:pt x="107" y="0"/>
                  <a:pt x="107" y="0"/>
                </a:cubicBezTo>
                <a:cubicBezTo>
                  <a:pt x="115" y="0"/>
                  <a:pt x="115" y="8"/>
                  <a:pt x="115" y="16"/>
                </a:cubicBezTo>
                <a:cubicBezTo>
                  <a:pt x="115" y="24"/>
                  <a:pt x="115" y="24"/>
                  <a:pt x="107" y="24"/>
                </a:cubicBezTo>
                <a:close/>
                <a:moveTo>
                  <a:pt x="58" y="24"/>
                </a:moveTo>
                <a:lnTo>
                  <a:pt x="58" y="24"/>
                </a:lnTo>
                <a:cubicBezTo>
                  <a:pt x="49" y="24"/>
                  <a:pt x="41" y="24"/>
                  <a:pt x="41" y="16"/>
                </a:cubicBezTo>
                <a:cubicBezTo>
                  <a:pt x="41" y="8"/>
                  <a:pt x="49" y="0"/>
                  <a:pt x="58" y="0"/>
                </a:cubicBezTo>
                <a:cubicBezTo>
                  <a:pt x="66" y="0"/>
                  <a:pt x="74" y="8"/>
                  <a:pt x="74" y="16"/>
                </a:cubicBezTo>
                <a:cubicBezTo>
                  <a:pt x="74" y="24"/>
                  <a:pt x="66" y="24"/>
                  <a:pt x="58" y="24"/>
                </a:cubicBezTo>
                <a:close/>
                <a:moveTo>
                  <a:pt x="16" y="24"/>
                </a:moveTo>
                <a:lnTo>
                  <a:pt x="16" y="24"/>
                </a:lnTo>
                <a:cubicBezTo>
                  <a:pt x="8" y="24"/>
                  <a:pt x="8" y="24"/>
                  <a:pt x="8" y="24"/>
                </a:cubicBezTo>
                <a:cubicBezTo>
                  <a:pt x="0" y="24"/>
                  <a:pt x="0" y="24"/>
                  <a:pt x="0" y="16"/>
                </a:cubicBezTo>
                <a:cubicBezTo>
                  <a:pt x="0" y="8"/>
                  <a:pt x="0" y="0"/>
                  <a:pt x="8" y="0"/>
                </a:cubicBezTo>
                <a:cubicBezTo>
                  <a:pt x="16" y="0"/>
                  <a:pt x="16" y="0"/>
                  <a:pt x="16" y="0"/>
                </a:cubicBezTo>
                <a:cubicBezTo>
                  <a:pt x="25" y="0"/>
                  <a:pt x="25" y="8"/>
                  <a:pt x="25" y="16"/>
                </a:cubicBezTo>
                <a:cubicBezTo>
                  <a:pt x="25" y="24"/>
                  <a:pt x="25" y="24"/>
                  <a:pt x="16" y="24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2" name="Freeform 178">
            <a:extLst>
              <a:ext uri="{FF2B5EF4-FFF2-40B4-BE49-F238E27FC236}">
                <a16:creationId xmlns:a16="http://schemas.microsoft.com/office/drawing/2014/main" id="{C1D32AA8-AFF5-2747-A3D7-210849FA27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5531" y="4107529"/>
            <a:ext cx="14534" cy="10900"/>
          </a:xfrm>
          <a:custGeom>
            <a:avLst/>
            <a:gdLst>
              <a:gd name="T0" fmla="*/ 2371912 w 34"/>
              <a:gd name="T1" fmla="*/ 3483864 h 25"/>
              <a:gd name="T2" fmla="*/ 2371912 w 34"/>
              <a:gd name="T3" fmla="*/ 3483864 h 25"/>
              <a:gd name="T4" fmla="*/ 2371912 w 34"/>
              <a:gd name="T5" fmla="*/ 3483864 h 25"/>
              <a:gd name="T6" fmla="*/ 0 w 34"/>
              <a:gd name="T7" fmla="*/ 2322576 h 25"/>
              <a:gd name="T8" fmla="*/ 2371912 w 34"/>
              <a:gd name="T9" fmla="*/ 0 h 25"/>
              <a:gd name="T10" fmla="*/ 2371912 w 34"/>
              <a:gd name="T11" fmla="*/ 0 h 25"/>
              <a:gd name="T12" fmla="*/ 4604124 w 34"/>
              <a:gd name="T13" fmla="*/ 2322576 h 25"/>
              <a:gd name="T14" fmla="*/ 2371912 w 34"/>
              <a:gd name="T15" fmla="*/ 3483864 h 2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4" h="25">
                <a:moveTo>
                  <a:pt x="17" y="24"/>
                </a:moveTo>
                <a:lnTo>
                  <a:pt x="17" y="24"/>
                </a:lnTo>
                <a:cubicBezTo>
                  <a:pt x="9" y="24"/>
                  <a:pt x="0" y="24"/>
                  <a:pt x="0" y="16"/>
                </a:cubicBezTo>
                <a:cubicBezTo>
                  <a:pt x="0" y="8"/>
                  <a:pt x="9" y="0"/>
                  <a:pt x="17" y="0"/>
                </a:cubicBezTo>
                <a:cubicBezTo>
                  <a:pt x="25" y="0"/>
                  <a:pt x="33" y="8"/>
                  <a:pt x="33" y="16"/>
                </a:cubicBezTo>
                <a:cubicBezTo>
                  <a:pt x="33" y="24"/>
                  <a:pt x="25" y="24"/>
                  <a:pt x="17" y="2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3" name="Freeform 179">
            <a:extLst>
              <a:ext uri="{FF2B5EF4-FFF2-40B4-BE49-F238E27FC236}">
                <a16:creationId xmlns:a16="http://schemas.microsoft.com/office/drawing/2014/main" id="{EAB8EA83-9A24-2242-A25A-99E67B9D5C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5531" y="4073012"/>
            <a:ext cx="105367" cy="14534"/>
          </a:xfrm>
          <a:custGeom>
            <a:avLst/>
            <a:gdLst>
              <a:gd name="T0" fmla="*/ 31832513 w 257"/>
              <a:gd name="T1" fmla="*/ 4604124 h 34"/>
              <a:gd name="T2" fmla="*/ 31832513 w 257"/>
              <a:gd name="T3" fmla="*/ 4604124 h 34"/>
              <a:gd name="T4" fmla="*/ 1155058 w 257"/>
              <a:gd name="T5" fmla="*/ 4604124 h 34"/>
              <a:gd name="T6" fmla="*/ 0 w 257"/>
              <a:gd name="T7" fmla="*/ 2371912 h 34"/>
              <a:gd name="T8" fmla="*/ 1155058 w 257"/>
              <a:gd name="T9" fmla="*/ 0 h 34"/>
              <a:gd name="T10" fmla="*/ 31832513 w 257"/>
              <a:gd name="T11" fmla="*/ 0 h 34"/>
              <a:gd name="T12" fmla="*/ 32859310 w 257"/>
              <a:gd name="T13" fmla="*/ 2371912 h 34"/>
              <a:gd name="T14" fmla="*/ 31832513 w 257"/>
              <a:gd name="T15" fmla="*/ 4604124 h 3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7" h="34">
                <a:moveTo>
                  <a:pt x="248" y="33"/>
                </a:moveTo>
                <a:lnTo>
                  <a:pt x="248" y="33"/>
                </a:lnTo>
                <a:cubicBezTo>
                  <a:pt x="9" y="33"/>
                  <a:pt x="9" y="33"/>
                  <a:pt x="9" y="33"/>
                </a:cubicBezTo>
                <a:cubicBezTo>
                  <a:pt x="0" y="33"/>
                  <a:pt x="0" y="25"/>
                  <a:pt x="0" y="17"/>
                </a:cubicBezTo>
                <a:cubicBezTo>
                  <a:pt x="0" y="9"/>
                  <a:pt x="0" y="0"/>
                  <a:pt x="9" y="0"/>
                </a:cubicBezTo>
                <a:cubicBezTo>
                  <a:pt x="248" y="0"/>
                  <a:pt x="248" y="0"/>
                  <a:pt x="248" y="0"/>
                </a:cubicBezTo>
                <a:cubicBezTo>
                  <a:pt x="256" y="0"/>
                  <a:pt x="256" y="9"/>
                  <a:pt x="256" y="17"/>
                </a:cubicBezTo>
                <a:cubicBezTo>
                  <a:pt x="256" y="25"/>
                  <a:pt x="256" y="33"/>
                  <a:pt x="248" y="33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4" name="Freeform 180">
            <a:extLst>
              <a:ext uri="{FF2B5EF4-FFF2-40B4-BE49-F238E27FC236}">
                <a16:creationId xmlns:a16="http://schemas.microsoft.com/office/drawing/2014/main" id="{0D5B983E-A431-7841-9B0D-22A3878B18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9297" y="4073012"/>
            <a:ext cx="58134" cy="43600"/>
          </a:xfrm>
          <a:custGeom>
            <a:avLst/>
            <a:gdLst>
              <a:gd name="T0" fmla="*/ 15965972 w 141"/>
              <a:gd name="T1" fmla="*/ 13316303 h 108"/>
              <a:gd name="T2" fmla="*/ 15965972 w 141"/>
              <a:gd name="T3" fmla="*/ 13316303 h 108"/>
              <a:gd name="T4" fmla="*/ 1038338 w 141"/>
              <a:gd name="T5" fmla="*/ 13316303 h 108"/>
              <a:gd name="T6" fmla="*/ 0 w 141"/>
              <a:gd name="T7" fmla="*/ 11325225 h 108"/>
              <a:gd name="T8" fmla="*/ 0 w 141"/>
              <a:gd name="T9" fmla="*/ 2115608 h 108"/>
              <a:gd name="T10" fmla="*/ 1038338 w 141"/>
              <a:gd name="T11" fmla="*/ 0 h 108"/>
              <a:gd name="T12" fmla="*/ 15965972 w 141"/>
              <a:gd name="T13" fmla="*/ 0 h 108"/>
              <a:gd name="T14" fmla="*/ 18172709 w 141"/>
              <a:gd name="T15" fmla="*/ 2115608 h 108"/>
              <a:gd name="T16" fmla="*/ 18172709 w 141"/>
              <a:gd name="T17" fmla="*/ 11325225 h 108"/>
              <a:gd name="T18" fmla="*/ 15965972 w 141"/>
              <a:gd name="T19" fmla="*/ 13316303 h 108"/>
              <a:gd name="T20" fmla="*/ 3115373 w 141"/>
              <a:gd name="T21" fmla="*/ 9209617 h 108"/>
              <a:gd name="T22" fmla="*/ 3115373 w 141"/>
              <a:gd name="T23" fmla="*/ 9209617 h 108"/>
              <a:gd name="T24" fmla="*/ 13888936 w 141"/>
              <a:gd name="T25" fmla="*/ 9209617 h 108"/>
              <a:gd name="T26" fmla="*/ 13888936 w 141"/>
              <a:gd name="T27" fmla="*/ 4107039 h 108"/>
              <a:gd name="T28" fmla="*/ 3115373 w 141"/>
              <a:gd name="T29" fmla="*/ 4107039 h 108"/>
              <a:gd name="T30" fmla="*/ 3115373 w 141"/>
              <a:gd name="T31" fmla="*/ 9209617 h 108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141" h="108">
                <a:moveTo>
                  <a:pt x="123" y="107"/>
                </a:moveTo>
                <a:lnTo>
                  <a:pt x="123" y="107"/>
                </a:lnTo>
                <a:cubicBezTo>
                  <a:pt x="8" y="107"/>
                  <a:pt x="8" y="107"/>
                  <a:pt x="8" y="107"/>
                </a:cubicBezTo>
                <a:cubicBezTo>
                  <a:pt x="0" y="107"/>
                  <a:pt x="0" y="99"/>
                  <a:pt x="0" y="91"/>
                </a:cubicBezTo>
                <a:cubicBezTo>
                  <a:pt x="0" y="17"/>
                  <a:pt x="0" y="17"/>
                  <a:pt x="0" y="17"/>
                </a:cubicBezTo>
                <a:cubicBezTo>
                  <a:pt x="0" y="9"/>
                  <a:pt x="0" y="0"/>
                  <a:pt x="8" y="0"/>
                </a:cubicBezTo>
                <a:cubicBezTo>
                  <a:pt x="123" y="0"/>
                  <a:pt x="123" y="0"/>
                  <a:pt x="123" y="0"/>
                </a:cubicBezTo>
                <a:cubicBezTo>
                  <a:pt x="131" y="0"/>
                  <a:pt x="140" y="9"/>
                  <a:pt x="140" y="17"/>
                </a:cubicBezTo>
                <a:cubicBezTo>
                  <a:pt x="140" y="91"/>
                  <a:pt x="140" y="91"/>
                  <a:pt x="140" y="91"/>
                </a:cubicBezTo>
                <a:cubicBezTo>
                  <a:pt x="140" y="99"/>
                  <a:pt x="131" y="107"/>
                  <a:pt x="123" y="107"/>
                </a:cubicBezTo>
                <a:close/>
                <a:moveTo>
                  <a:pt x="24" y="74"/>
                </a:moveTo>
                <a:lnTo>
                  <a:pt x="24" y="74"/>
                </a:lnTo>
                <a:cubicBezTo>
                  <a:pt x="107" y="74"/>
                  <a:pt x="107" y="74"/>
                  <a:pt x="107" y="74"/>
                </a:cubicBezTo>
                <a:cubicBezTo>
                  <a:pt x="107" y="33"/>
                  <a:pt x="107" y="33"/>
                  <a:pt x="107" y="33"/>
                </a:cubicBezTo>
                <a:cubicBezTo>
                  <a:pt x="24" y="33"/>
                  <a:pt x="24" y="33"/>
                  <a:pt x="24" y="33"/>
                </a:cubicBezTo>
                <a:lnTo>
                  <a:pt x="24" y="74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5" name="Freeform 181">
            <a:extLst>
              <a:ext uri="{FF2B5EF4-FFF2-40B4-BE49-F238E27FC236}">
                <a16:creationId xmlns:a16="http://schemas.microsoft.com/office/drawing/2014/main" id="{7BBEF6A3-973E-C847-944F-F90BFFB9C3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7298" y="3980361"/>
            <a:ext cx="43600" cy="10900"/>
          </a:xfrm>
          <a:custGeom>
            <a:avLst/>
            <a:gdLst>
              <a:gd name="T0" fmla="*/ 12320764 w 108"/>
              <a:gd name="T1" fmla="*/ 3355364 h 26"/>
              <a:gd name="T2" fmla="*/ 12320764 w 108"/>
              <a:gd name="T3" fmla="*/ 3355364 h 26"/>
              <a:gd name="T4" fmla="*/ 1991078 w 108"/>
              <a:gd name="T5" fmla="*/ 3355364 h 26"/>
              <a:gd name="T6" fmla="*/ 0 w 108"/>
              <a:gd name="T7" fmla="*/ 2281604 h 26"/>
              <a:gd name="T8" fmla="*/ 1991078 w 108"/>
              <a:gd name="T9" fmla="*/ 0 h 26"/>
              <a:gd name="T10" fmla="*/ 12320764 w 108"/>
              <a:gd name="T11" fmla="*/ 0 h 26"/>
              <a:gd name="T12" fmla="*/ 13316303 w 108"/>
              <a:gd name="T13" fmla="*/ 2281604 h 26"/>
              <a:gd name="T14" fmla="*/ 12320764 w 108"/>
              <a:gd name="T15" fmla="*/ 3355364 h 2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08" h="26">
                <a:moveTo>
                  <a:pt x="99" y="25"/>
                </a:moveTo>
                <a:lnTo>
                  <a:pt x="99" y="25"/>
                </a:lnTo>
                <a:cubicBezTo>
                  <a:pt x="16" y="25"/>
                  <a:pt x="16" y="25"/>
                  <a:pt x="16" y="25"/>
                </a:cubicBezTo>
                <a:cubicBezTo>
                  <a:pt x="8" y="25"/>
                  <a:pt x="0" y="25"/>
                  <a:pt x="0" y="17"/>
                </a:cubicBezTo>
                <a:cubicBezTo>
                  <a:pt x="0" y="8"/>
                  <a:pt x="8" y="0"/>
                  <a:pt x="16" y="0"/>
                </a:cubicBezTo>
                <a:cubicBezTo>
                  <a:pt x="99" y="0"/>
                  <a:pt x="99" y="0"/>
                  <a:pt x="99" y="0"/>
                </a:cubicBezTo>
                <a:cubicBezTo>
                  <a:pt x="107" y="0"/>
                  <a:pt x="107" y="8"/>
                  <a:pt x="107" y="17"/>
                </a:cubicBezTo>
                <a:cubicBezTo>
                  <a:pt x="107" y="25"/>
                  <a:pt x="107" y="25"/>
                  <a:pt x="99" y="2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6" name="Freeform 182">
            <a:extLst>
              <a:ext uri="{FF2B5EF4-FFF2-40B4-BE49-F238E27FC236}">
                <a16:creationId xmlns:a16="http://schemas.microsoft.com/office/drawing/2014/main" id="{EA7670F3-EBE6-C840-BDEE-1D1F43A1D0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4080" y="4160212"/>
            <a:ext cx="268868" cy="18167"/>
          </a:xfrm>
          <a:custGeom>
            <a:avLst/>
            <a:gdLst>
              <a:gd name="T0" fmla="*/ 82457360 w 652"/>
              <a:gd name="T1" fmla="*/ 5724599 h 43"/>
              <a:gd name="T2" fmla="*/ 82457360 w 652"/>
              <a:gd name="T3" fmla="*/ 5724599 h 43"/>
              <a:gd name="T4" fmla="*/ 3246418 w 652"/>
              <a:gd name="T5" fmla="*/ 5724599 h 43"/>
              <a:gd name="T6" fmla="*/ 0 w 652"/>
              <a:gd name="T7" fmla="*/ 3407587 h 43"/>
              <a:gd name="T8" fmla="*/ 3246418 w 652"/>
              <a:gd name="T9" fmla="*/ 0 h 43"/>
              <a:gd name="T10" fmla="*/ 82457360 w 652"/>
              <a:gd name="T11" fmla="*/ 0 h 43"/>
              <a:gd name="T12" fmla="*/ 84535154 w 652"/>
              <a:gd name="T13" fmla="*/ 3407587 h 43"/>
              <a:gd name="T14" fmla="*/ 82457360 w 652"/>
              <a:gd name="T15" fmla="*/ 5724599 h 4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652" h="43">
                <a:moveTo>
                  <a:pt x="635" y="42"/>
                </a:moveTo>
                <a:lnTo>
                  <a:pt x="635" y="42"/>
                </a:lnTo>
                <a:cubicBezTo>
                  <a:pt x="25" y="42"/>
                  <a:pt x="25" y="42"/>
                  <a:pt x="25" y="42"/>
                </a:cubicBezTo>
                <a:cubicBezTo>
                  <a:pt x="17" y="42"/>
                  <a:pt x="0" y="33"/>
                  <a:pt x="0" y="25"/>
                </a:cubicBezTo>
                <a:cubicBezTo>
                  <a:pt x="0" y="9"/>
                  <a:pt x="17" y="0"/>
                  <a:pt x="25" y="0"/>
                </a:cubicBezTo>
                <a:cubicBezTo>
                  <a:pt x="635" y="0"/>
                  <a:pt x="635" y="0"/>
                  <a:pt x="635" y="0"/>
                </a:cubicBezTo>
                <a:cubicBezTo>
                  <a:pt x="643" y="0"/>
                  <a:pt x="651" y="9"/>
                  <a:pt x="651" y="25"/>
                </a:cubicBezTo>
                <a:cubicBezTo>
                  <a:pt x="651" y="33"/>
                  <a:pt x="643" y="42"/>
                  <a:pt x="635" y="42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7" name="Freeform 183">
            <a:extLst>
              <a:ext uri="{FF2B5EF4-FFF2-40B4-BE49-F238E27FC236}">
                <a16:creationId xmlns:a16="http://schemas.microsoft.com/office/drawing/2014/main" id="{689B3A2C-618C-444A-B64A-1F534C7089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4963" y="4129328"/>
            <a:ext cx="207101" cy="18167"/>
          </a:xfrm>
          <a:custGeom>
            <a:avLst/>
            <a:gdLst>
              <a:gd name="T0" fmla="*/ 61747375 w 503"/>
              <a:gd name="T1" fmla="*/ 5857497 h 42"/>
              <a:gd name="T2" fmla="*/ 61747375 w 503"/>
              <a:gd name="T3" fmla="*/ 5857497 h 42"/>
              <a:gd name="T4" fmla="*/ 3106797 w 503"/>
              <a:gd name="T5" fmla="*/ 5857497 h 42"/>
              <a:gd name="T6" fmla="*/ 0 w 503"/>
              <a:gd name="T7" fmla="*/ 2428875 h 42"/>
              <a:gd name="T8" fmla="*/ 3106797 w 503"/>
              <a:gd name="T9" fmla="*/ 0 h 42"/>
              <a:gd name="T10" fmla="*/ 61747375 w 503"/>
              <a:gd name="T11" fmla="*/ 0 h 42"/>
              <a:gd name="T12" fmla="*/ 64983697 w 503"/>
              <a:gd name="T13" fmla="*/ 2428875 h 42"/>
              <a:gd name="T14" fmla="*/ 61747375 w 503"/>
              <a:gd name="T15" fmla="*/ 5857497 h 4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03" h="42">
                <a:moveTo>
                  <a:pt x="477" y="41"/>
                </a:moveTo>
                <a:lnTo>
                  <a:pt x="477" y="41"/>
                </a:lnTo>
                <a:cubicBezTo>
                  <a:pt x="24" y="41"/>
                  <a:pt x="24" y="41"/>
                  <a:pt x="24" y="41"/>
                </a:cubicBezTo>
                <a:cubicBezTo>
                  <a:pt x="8" y="41"/>
                  <a:pt x="0" y="33"/>
                  <a:pt x="0" y="17"/>
                </a:cubicBezTo>
                <a:cubicBezTo>
                  <a:pt x="0" y="8"/>
                  <a:pt x="8" y="0"/>
                  <a:pt x="24" y="0"/>
                </a:cubicBezTo>
                <a:cubicBezTo>
                  <a:pt x="477" y="0"/>
                  <a:pt x="477" y="0"/>
                  <a:pt x="477" y="0"/>
                </a:cubicBezTo>
                <a:cubicBezTo>
                  <a:pt x="494" y="0"/>
                  <a:pt x="502" y="8"/>
                  <a:pt x="502" y="17"/>
                </a:cubicBezTo>
                <a:cubicBezTo>
                  <a:pt x="502" y="33"/>
                  <a:pt x="494" y="41"/>
                  <a:pt x="477" y="4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8" name="Freeform 184">
            <a:extLst>
              <a:ext uri="{FF2B5EF4-FFF2-40B4-BE49-F238E27FC236}">
                <a16:creationId xmlns:a16="http://schemas.microsoft.com/office/drawing/2014/main" id="{3FBA23E5-FF5A-514B-A32B-C66FFD47FA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4963" y="3974911"/>
            <a:ext cx="207101" cy="18167"/>
          </a:xfrm>
          <a:custGeom>
            <a:avLst/>
            <a:gdLst>
              <a:gd name="T0" fmla="*/ 61747375 w 503"/>
              <a:gd name="T1" fmla="*/ 5724599 h 43"/>
              <a:gd name="T2" fmla="*/ 61747375 w 503"/>
              <a:gd name="T3" fmla="*/ 5724599 h 43"/>
              <a:gd name="T4" fmla="*/ 3106797 w 503"/>
              <a:gd name="T5" fmla="*/ 5724599 h 43"/>
              <a:gd name="T6" fmla="*/ 0 w 503"/>
              <a:gd name="T7" fmla="*/ 2317012 h 43"/>
              <a:gd name="T8" fmla="*/ 3106797 w 503"/>
              <a:gd name="T9" fmla="*/ 0 h 43"/>
              <a:gd name="T10" fmla="*/ 61747375 w 503"/>
              <a:gd name="T11" fmla="*/ 0 h 43"/>
              <a:gd name="T12" fmla="*/ 64983697 w 503"/>
              <a:gd name="T13" fmla="*/ 2317012 h 43"/>
              <a:gd name="T14" fmla="*/ 61747375 w 503"/>
              <a:gd name="T15" fmla="*/ 5724599 h 4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03" h="43">
                <a:moveTo>
                  <a:pt x="477" y="42"/>
                </a:moveTo>
                <a:lnTo>
                  <a:pt x="477" y="42"/>
                </a:lnTo>
                <a:cubicBezTo>
                  <a:pt x="24" y="42"/>
                  <a:pt x="24" y="42"/>
                  <a:pt x="24" y="42"/>
                </a:cubicBezTo>
                <a:cubicBezTo>
                  <a:pt x="8" y="42"/>
                  <a:pt x="0" y="34"/>
                  <a:pt x="0" y="17"/>
                </a:cubicBezTo>
                <a:cubicBezTo>
                  <a:pt x="0" y="9"/>
                  <a:pt x="8" y="0"/>
                  <a:pt x="24" y="0"/>
                </a:cubicBezTo>
                <a:cubicBezTo>
                  <a:pt x="477" y="0"/>
                  <a:pt x="477" y="0"/>
                  <a:pt x="477" y="0"/>
                </a:cubicBezTo>
                <a:cubicBezTo>
                  <a:pt x="494" y="0"/>
                  <a:pt x="502" y="9"/>
                  <a:pt x="502" y="17"/>
                </a:cubicBezTo>
                <a:cubicBezTo>
                  <a:pt x="502" y="34"/>
                  <a:pt x="494" y="42"/>
                  <a:pt x="477" y="42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9" name="Freeform 185">
            <a:extLst>
              <a:ext uri="{FF2B5EF4-FFF2-40B4-BE49-F238E27FC236}">
                <a16:creationId xmlns:a16="http://schemas.microsoft.com/office/drawing/2014/main" id="{E66134B5-9787-2B4C-A02A-9DA15F6975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5847" y="4005795"/>
            <a:ext cx="19983" cy="112634"/>
          </a:xfrm>
          <a:custGeom>
            <a:avLst/>
            <a:gdLst>
              <a:gd name="T0" fmla="*/ 2927330 w 50"/>
              <a:gd name="T1" fmla="*/ 35484745 h 272"/>
              <a:gd name="T2" fmla="*/ 2927330 w 50"/>
              <a:gd name="T3" fmla="*/ 35484745 h 272"/>
              <a:gd name="T4" fmla="*/ 2927330 w 50"/>
              <a:gd name="T5" fmla="*/ 35484745 h 272"/>
              <a:gd name="T6" fmla="*/ 0 w 50"/>
              <a:gd name="T7" fmla="*/ 32342383 h 272"/>
              <a:gd name="T8" fmla="*/ 975777 w 50"/>
              <a:gd name="T9" fmla="*/ 2095150 h 272"/>
              <a:gd name="T10" fmla="*/ 2927330 w 50"/>
              <a:gd name="T11" fmla="*/ 0 h 272"/>
              <a:gd name="T12" fmla="*/ 2927330 w 50"/>
              <a:gd name="T13" fmla="*/ 0 h 272"/>
              <a:gd name="T14" fmla="*/ 5976544 w 50"/>
              <a:gd name="T15" fmla="*/ 2095150 h 272"/>
              <a:gd name="T16" fmla="*/ 5976544 w 50"/>
              <a:gd name="T17" fmla="*/ 32342383 h 272"/>
              <a:gd name="T18" fmla="*/ 2927330 w 50"/>
              <a:gd name="T19" fmla="*/ 35484745 h 27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50" h="272">
                <a:moveTo>
                  <a:pt x="24" y="271"/>
                </a:moveTo>
                <a:lnTo>
                  <a:pt x="24" y="271"/>
                </a:lnTo>
                <a:cubicBezTo>
                  <a:pt x="16" y="271"/>
                  <a:pt x="0" y="263"/>
                  <a:pt x="0" y="247"/>
                </a:cubicBezTo>
                <a:cubicBezTo>
                  <a:pt x="8" y="16"/>
                  <a:pt x="8" y="16"/>
                  <a:pt x="8" y="16"/>
                </a:cubicBezTo>
                <a:cubicBezTo>
                  <a:pt x="8" y="8"/>
                  <a:pt x="16" y="0"/>
                  <a:pt x="24" y="0"/>
                </a:cubicBezTo>
                <a:cubicBezTo>
                  <a:pt x="41" y="0"/>
                  <a:pt x="49" y="8"/>
                  <a:pt x="49" y="16"/>
                </a:cubicBezTo>
                <a:cubicBezTo>
                  <a:pt x="49" y="247"/>
                  <a:pt x="49" y="247"/>
                  <a:pt x="49" y="247"/>
                </a:cubicBezTo>
                <a:cubicBezTo>
                  <a:pt x="49" y="263"/>
                  <a:pt x="33" y="271"/>
                  <a:pt x="24" y="27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30" name="Freeform 186">
            <a:extLst>
              <a:ext uri="{FF2B5EF4-FFF2-40B4-BE49-F238E27FC236}">
                <a16:creationId xmlns:a16="http://schemas.microsoft.com/office/drawing/2014/main" id="{341BCA44-0661-6047-B7A3-5C8361AF51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9430" y="4005795"/>
            <a:ext cx="18167" cy="112634"/>
          </a:xfrm>
          <a:custGeom>
            <a:avLst/>
            <a:gdLst>
              <a:gd name="T0" fmla="*/ 2286000 w 42"/>
              <a:gd name="T1" fmla="*/ 35484745 h 272"/>
              <a:gd name="T2" fmla="*/ 2286000 w 42"/>
              <a:gd name="T3" fmla="*/ 35484745 h 272"/>
              <a:gd name="T4" fmla="*/ 2286000 w 42"/>
              <a:gd name="T5" fmla="*/ 35484745 h 272"/>
              <a:gd name="T6" fmla="*/ 0 w 42"/>
              <a:gd name="T7" fmla="*/ 32342383 h 272"/>
              <a:gd name="T8" fmla="*/ 0 w 42"/>
              <a:gd name="T9" fmla="*/ 2095150 h 272"/>
              <a:gd name="T10" fmla="*/ 3571497 w 42"/>
              <a:gd name="T11" fmla="*/ 0 h 272"/>
              <a:gd name="T12" fmla="*/ 3571497 w 42"/>
              <a:gd name="T13" fmla="*/ 0 h 272"/>
              <a:gd name="T14" fmla="*/ 5857497 w 42"/>
              <a:gd name="T15" fmla="*/ 2095150 h 272"/>
              <a:gd name="T16" fmla="*/ 5857497 w 42"/>
              <a:gd name="T17" fmla="*/ 32342383 h 272"/>
              <a:gd name="T18" fmla="*/ 2286000 w 42"/>
              <a:gd name="T19" fmla="*/ 35484745 h 27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42" h="272">
                <a:moveTo>
                  <a:pt x="16" y="271"/>
                </a:moveTo>
                <a:lnTo>
                  <a:pt x="16" y="271"/>
                </a:lnTo>
                <a:cubicBezTo>
                  <a:pt x="8" y="271"/>
                  <a:pt x="0" y="263"/>
                  <a:pt x="0" y="247"/>
                </a:cubicBezTo>
                <a:cubicBezTo>
                  <a:pt x="0" y="16"/>
                  <a:pt x="0" y="16"/>
                  <a:pt x="0" y="16"/>
                </a:cubicBezTo>
                <a:cubicBezTo>
                  <a:pt x="0" y="8"/>
                  <a:pt x="8" y="0"/>
                  <a:pt x="25" y="0"/>
                </a:cubicBezTo>
                <a:cubicBezTo>
                  <a:pt x="33" y="0"/>
                  <a:pt x="41" y="8"/>
                  <a:pt x="41" y="16"/>
                </a:cubicBezTo>
                <a:cubicBezTo>
                  <a:pt x="41" y="247"/>
                  <a:pt x="41" y="247"/>
                  <a:pt x="41" y="247"/>
                </a:cubicBezTo>
                <a:cubicBezTo>
                  <a:pt x="41" y="263"/>
                  <a:pt x="33" y="271"/>
                  <a:pt x="16" y="27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31" name="Freeform 187">
            <a:extLst>
              <a:ext uri="{FF2B5EF4-FFF2-40B4-BE49-F238E27FC236}">
                <a16:creationId xmlns:a16="http://schemas.microsoft.com/office/drawing/2014/main" id="{5651542E-53B2-C547-8D2C-38C3A385D2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1197" y="4005795"/>
            <a:ext cx="21800" cy="112634"/>
          </a:xfrm>
          <a:custGeom>
            <a:avLst/>
            <a:gdLst>
              <a:gd name="T0" fmla="*/ 3488018 w 51"/>
              <a:gd name="T1" fmla="*/ 35484745 h 272"/>
              <a:gd name="T2" fmla="*/ 3488018 w 51"/>
              <a:gd name="T3" fmla="*/ 35484745 h 272"/>
              <a:gd name="T4" fmla="*/ 3488018 w 51"/>
              <a:gd name="T5" fmla="*/ 35484745 h 272"/>
              <a:gd name="T6" fmla="*/ 0 w 51"/>
              <a:gd name="T7" fmla="*/ 32342383 h 272"/>
              <a:gd name="T8" fmla="*/ 1116106 w 51"/>
              <a:gd name="T9" fmla="*/ 2095150 h 272"/>
              <a:gd name="T10" fmla="*/ 3488018 w 51"/>
              <a:gd name="T11" fmla="*/ 0 h 272"/>
              <a:gd name="T12" fmla="*/ 3488018 w 51"/>
              <a:gd name="T13" fmla="*/ 0 h 272"/>
              <a:gd name="T14" fmla="*/ 6976035 w 51"/>
              <a:gd name="T15" fmla="*/ 3142725 h 272"/>
              <a:gd name="T16" fmla="*/ 6976035 w 51"/>
              <a:gd name="T17" fmla="*/ 32342383 h 272"/>
              <a:gd name="T18" fmla="*/ 3488018 w 51"/>
              <a:gd name="T19" fmla="*/ 35484745 h 27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51" h="272">
                <a:moveTo>
                  <a:pt x="25" y="271"/>
                </a:moveTo>
                <a:lnTo>
                  <a:pt x="25" y="271"/>
                </a:lnTo>
                <a:cubicBezTo>
                  <a:pt x="17" y="271"/>
                  <a:pt x="0" y="263"/>
                  <a:pt x="0" y="247"/>
                </a:cubicBezTo>
                <a:cubicBezTo>
                  <a:pt x="8" y="16"/>
                  <a:pt x="8" y="16"/>
                  <a:pt x="8" y="16"/>
                </a:cubicBezTo>
                <a:cubicBezTo>
                  <a:pt x="8" y="8"/>
                  <a:pt x="17" y="0"/>
                  <a:pt x="25" y="0"/>
                </a:cubicBezTo>
                <a:cubicBezTo>
                  <a:pt x="41" y="0"/>
                  <a:pt x="50" y="8"/>
                  <a:pt x="50" y="24"/>
                </a:cubicBezTo>
                <a:cubicBezTo>
                  <a:pt x="50" y="247"/>
                  <a:pt x="50" y="247"/>
                  <a:pt x="50" y="247"/>
                </a:cubicBezTo>
                <a:cubicBezTo>
                  <a:pt x="50" y="263"/>
                  <a:pt x="33" y="271"/>
                  <a:pt x="25" y="27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32" name="Freeform 188">
            <a:extLst>
              <a:ext uri="{FF2B5EF4-FFF2-40B4-BE49-F238E27FC236}">
                <a16:creationId xmlns:a16="http://schemas.microsoft.com/office/drawing/2014/main" id="{54840694-34C2-1447-8470-270E7D051B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4080" y="3920411"/>
            <a:ext cx="268868" cy="54500"/>
          </a:xfrm>
          <a:custGeom>
            <a:avLst/>
            <a:gdLst>
              <a:gd name="T0" fmla="*/ 3246418 w 652"/>
              <a:gd name="T1" fmla="*/ 17052636 h 132"/>
              <a:gd name="T2" fmla="*/ 3246418 w 652"/>
              <a:gd name="T3" fmla="*/ 17052636 h 132"/>
              <a:gd name="T4" fmla="*/ 0 w 652"/>
              <a:gd name="T5" fmla="*/ 14969764 h 132"/>
              <a:gd name="T6" fmla="*/ 2207521 w 652"/>
              <a:gd name="T7" fmla="*/ 11715750 h 132"/>
              <a:gd name="T8" fmla="*/ 41683085 w 652"/>
              <a:gd name="T9" fmla="*/ 0 h 132"/>
              <a:gd name="T10" fmla="*/ 43890606 w 652"/>
              <a:gd name="T11" fmla="*/ 0 h 132"/>
              <a:gd name="T12" fmla="*/ 82457360 w 652"/>
              <a:gd name="T13" fmla="*/ 11715750 h 132"/>
              <a:gd name="T14" fmla="*/ 84535154 w 652"/>
              <a:gd name="T15" fmla="*/ 14969764 h 132"/>
              <a:gd name="T16" fmla="*/ 81288736 w 652"/>
              <a:gd name="T17" fmla="*/ 17052636 h 132"/>
              <a:gd name="T18" fmla="*/ 42851709 w 652"/>
              <a:gd name="T19" fmla="*/ 5337247 h 132"/>
              <a:gd name="T20" fmla="*/ 3246418 w 652"/>
              <a:gd name="T21" fmla="*/ 17052636 h 13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652" h="132">
                <a:moveTo>
                  <a:pt x="25" y="131"/>
                </a:moveTo>
                <a:lnTo>
                  <a:pt x="25" y="131"/>
                </a:lnTo>
                <a:cubicBezTo>
                  <a:pt x="17" y="131"/>
                  <a:pt x="9" y="123"/>
                  <a:pt x="0" y="115"/>
                </a:cubicBezTo>
                <a:cubicBezTo>
                  <a:pt x="0" y="107"/>
                  <a:pt x="9" y="90"/>
                  <a:pt x="17" y="90"/>
                </a:cubicBezTo>
                <a:cubicBezTo>
                  <a:pt x="321" y="0"/>
                  <a:pt x="321" y="0"/>
                  <a:pt x="321" y="0"/>
                </a:cubicBezTo>
                <a:cubicBezTo>
                  <a:pt x="330" y="0"/>
                  <a:pt x="330" y="0"/>
                  <a:pt x="338" y="0"/>
                </a:cubicBezTo>
                <a:cubicBezTo>
                  <a:pt x="635" y="90"/>
                  <a:pt x="635" y="90"/>
                  <a:pt x="635" y="90"/>
                </a:cubicBezTo>
                <a:cubicBezTo>
                  <a:pt x="651" y="90"/>
                  <a:pt x="651" y="107"/>
                  <a:pt x="651" y="115"/>
                </a:cubicBezTo>
                <a:cubicBezTo>
                  <a:pt x="651" y="123"/>
                  <a:pt x="635" y="131"/>
                  <a:pt x="626" y="131"/>
                </a:cubicBezTo>
                <a:cubicBezTo>
                  <a:pt x="330" y="41"/>
                  <a:pt x="330" y="41"/>
                  <a:pt x="330" y="41"/>
                </a:cubicBezTo>
                <a:cubicBezTo>
                  <a:pt x="25" y="131"/>
                  <a:pt x="25" y="131"/>
                  <a:pt x="25" y="13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43" name="Freeform 199">
            <a:extLst>
              <a:ext uri="{FF2B5EF4-FFF2-40B4-BE49-F238E27FC236}">
                <a16:creationId xmlns:a16="http://schemas.microsoft.com/office/drawing/2014/main" id="{6C4A420D-5C17-7942-8135-9A69A80C58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8922" y="3983995"/>
            <a:ext cx="163501" cy="198018"/>
          </a:xfrm>
          <a:custGeom>
            <a:avLst/>
            <a:gdLst>
              <a:gd name="T0" fmla="*/ 25644259 w 396"/>
              <a:gd name="T1" fmla="*/ 62379296 h 479"/>
              <a:gd name="T2" fmla="*/ 25644259 w 396"/>
              <a:gd name="T3" fmla="*/ 62379296 h 479"/>
              <a:gd name="T4" fmla="*/ 0 w 396"/>
              <a:gd name="T5" fmla="*/ 36540279 h 479"/>
              <a:gd name="T6" fmla="*/ 3254375 w 396"/>
              <a:gd name="T7" fmla="*/ 19314148 h 479"/>
              <a:gd name="T8" fmla="*/ 11715750 w 396"/>
              <a:gd name="T9" fmla="*/ 3262435 h 479"/>
              <a:gd name="T10" fmla="*/ 13928509 w 396"/>
              <a:gd name="T11" fmla="*/ 1174419 h 479"/>
              <a:gd name="T12" fmla="*/ 17182884 w 396"/>
              <a:gd name="T13" fmla="*/ 1174419 h 479"/>
              <a:gd name="T14" fmla="*/ 17182884 w 396"/>
              <a:gd name="T15" fmla="*/ 3262435 h 479"/>
              <a:gd name="T16" fmla="*/ 14969764 w 396"/>
              <a:gd name="T17" fmla="*/ 5350451 h 479"/>
              <a:gd name="T18" fmla="*/ 7419759 w 396"/>
              <a:gd name="T19" fmla="*/ 21532574 h 479"/>
              <a:gd name="T20" fmla="*/ 4295631 w 396"/>
              <a:gd name="T21" fmla="*/ 36540279 h 479"/>
              <a:gd name="T22" fmla="*/ 25644259 w 396"/>
              <a:gd name="T23" fmla="*/ 58072853 h 479"/>
              <a:gd name="T24" fmla="*/ 48164028 w 396"/>
              <a:gd name="T25" fmla="*/ 36540279 h 479"/>
              <a:gd name="T26" fmla="*/ 45039901 w 396"/>
              <a:gd name="T27" fmla="*/ 21532574 h 479"/>
              <a:gd name="T28" fmla="*/ 36448639 w 396"/>
              <a:gd name="T29" fmla="*/ 5350451 h 479"/>
              <a:gd name="T30" fmla="*/ 35277136 w 396"/>
              <a:gd name="T31" fmla="*/ 3262435 h 479"/>
              <a:gd name="T32" fmla="*/ 35277136 w 396"/>
              <a:gd name="T33" fmla="*/ 1174419 h 479"/>
              <a:gd name="T34" fmla="*/ 37489895 w 396"/>
              <a:gd name="T35" fmla="*/ 1174419 h 479"/>
              <a:gd name="T36" fmla="*/ 39572767 w 396"/>
              <a:gd name="T37" fmla="*/ 3262435 h 479"/>
              <a:gd name="T38" fmla="*/ 48164028 w 396"/>
              <a:gd name="T39" fmla="*/ 19314148 h 479"/>
              <a:gd name="T40" fmla="*/ 51418403 w 396"/>
              <a:gd name="T41" fmla="*/ 36540279 h 479"/>
              <a:gd name="T42" fmla="*/ 25644259 w 396"/>
              <a:gd name="T43" fmla="*/ 62379296 h 479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0" t="0" r="r" b="b"/>
            <a:pathLst>
              <a:path w="396" h="479">
                <a:moveTo>
                  <a:pt x="197" y="478"/>
                </a:moveTo>
                <a:lnTo>
                  <a:pt x="197" y="478"/>
                </a:lnTo>
                <a:cubicBezTo>
                  <a:pt x="90" y="478"/>
                  <a:pt x="0" y="387"/>
                  <a:pt x="0" y="280"/>
                </a:cubicBezTo>
                <a:cubicBezTo>
                  <a:pt x="0" y="247"/>
                  <a:pt x="8" y="198"/>
                  <a:pt x="25" y="148"/>
                </a:cubicBezTo>
                <a:cubicBezTo>
                  <a:pt x="49" y="99"/>
                  <a:pt x="66" y="58"/>
                  <a:pt x="90" y="25"/>
                </a:cubicBezTo>
                <a:cubicBezTo>
                  <a:pt x="99" y="17"/>
                  <a:pt x="107" y="9"/>
                  <a:pt x="107" y="9"/>
                </a:cubicBezTo>
                <a:cubicBezTo>
                  <a:pt x="115" y="0"/>
                  <a:pt x="123" y="0"/>
                  <a:pt x="132" y="9"/>
                </a:cubicBezTo>
                <a:cubicBezTo>
                  <a:pt x="132" y="9"/>
                  <a:pt x="140" y="25"/>
                  <a:pt x="132" y="25"/>
                </a:cubicBezTo>
                <a:cubicBezTo>
                  <a:pt x="123" y="33"/>
                  <a:pt x="123" y="33"/>
                  <a:pt x="115" y="41"/>
                </a:cubicBezTo>
                <a:cubicBezTo>
                  <a:pt x="90" y="74"/>
                  <a:pt x="74" y="116"/>
                  <a:pt x="57" y="165"/>
                </a:cubicBezTo>
                <a:cubicBezTo>
                  <a:pt x="41" y="206"/>
                  <a:pt x="33" y="247"/>
                  <a:pt x="33" y="280"/>
                </a:cubicBezTo>
                <a:cubicBezTo>
                  <a:pt x="33" y="371"/>
                  <a:pt x="107" y="445"/>
                  <a:pt x="197" y="445"/>
                </a:cubicBezTo>
                <a:cubicBezTo>
                  <a:pt x="296" y="445"/>
                  <a:pt x="370" y="371"/>
                  <a:pt x="370" y="280"/>
                </a:cubicBezTo>
                <a:cubicBezTo>
                  <a:pt x="370" y="247"/>
                  <a:pt x="362" y="206"/>
                  <a:pt x="346" y="165"/>
                </a:cubicBezTo>
                <a:cubicBezTo>
                  <a:pt x="329" y="116"/>
                  <a:pt x="304" y="74"/>
                  <a:pt x="280" y="41"/>
                </a:cubicBezTo>
                <a:cubicBezTo>
                  <a:pt x="280" y="33"/>
                  <a:pt x="271" y="33"/>
                  <a:pt x="271" y="25"/>
                </a:cubicBezTo>
                <a:cubicBezTo>
                  <a:pt x="263" y="25"/>
                  <a:pt x="263" y="9"/>
                  <a:pt x="271" y="9"/>
                </a:cubicBezTo>
                <a:cubicBezTo>
                  <a:pt x="280" y="0"/>
                  <a:pt x="288" y="0"/>
                  <a:pt x="288" y="9"/>
                </a:cubicBezTo>
                <a:cubicBezTo>
                  <a:pt x="296" y="17"/>
                  <a:pt x="304" y="17"/>
                  <a:pt x="304" y="25"/>
                </a:cubicBezTo>
                <a:cubicBezTo>
                  <a:pt x="329" y="58"/>
                  <a:pt x="354" y="99"/>
                  <a:pt x="370" y="148"/>
                </a:cubicBezTo>
                <a:cubicBezTo>
                  <a:pt x="387" y="198"/>
                  <a:pt x="395" y="247"/>
                  <a:pt x="395" y="280"/>
                </a:cubicBezTo>
                <a:cubicBezTo>
                  <a:pt x="395" y="387"/>
                  <a:pt x="313" y="478"/>
                  <a:pt x="197" y="478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44" name="Freeform 200">
            <a:extLst>
              <a:ext uri="{FF2B5EF4-FFF2-40B4-BE49-F238E27FC236}">
                <a16:creationId xmlns:a16="http://schemas.microsoft.com/office/drawing/2014/main" id="{3010CCDD-AF3C-C048-AAF4-EB489113D4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3439" y="3916778"/>
            <a:ext cx="98100" cy="50867"/>
          </a:xfrm>
          <a:custGeom>
            <a:avLst/>
            <a:gdLst>
              <a:gd name="T0" fmla="*/ 24113014 w 240"/>
              <a:gd name="T1" fmla="*/ 15679826 h 125"/>
              <a:gd name="T2" fmla="*/ 24113014 w 240"/>
              <a:gd name="T3" fmla="*/ 15679826 h 125"/>
              <a:gd name="T4" fmla="*/ 23092529 w 240"/>
              <a:gd name="T5" fmla="*/ 15679826 h 125"/>
              <a:gd name="T6" fmla="*/ 23092529 w 240"/>
              <a:gd name="T7" fmla="*/ 12518542 h 125"/>
              <a:gd name="T8" fmla="*/ 26282213 w 240"/>
              <a:gd name="T9" fmla="*/ 5310886 h 125"/>
              <a:gd name="T10" fmla="*/ 26282213 w 240"/>
              <a:gd name="T11" fmla="*/ 4172966 h 125"/>
              <a:gd name="T12" fmla="*/ 25261372 w 240"/>
              <a:gd name="T13" fmla="*/ 4172966 h 125"/>
              <a:gd name="T14" fmla="*/ 5231011 w 240"/>
              <a:gd name="T15" fmla="*/ 4172966 h 125"/>
              <a:gd name="T16" fmla="*/ 4210169 w 240"/>
              <a:gd name="T17" fmla="*/ 4172966 h 125"/>
              <a:gd name="T18" fmla="*/ 4210169 w 240"/>
              <a:gd name="T19" fmla="*/ 5310886 h 125"/>
              <a:gd name="T20" fmla="*/ 7399853 w 240"/>
              <a:gd name="T21" fmla="*/ 12518542 h 125"/>
              <a:gd name="T22" fmla="*/ 6379012 w 240"/>
              <a:gd name="T23" fmla="*/ 15679826 h 125"/>
              <a:gd name="T24" fmla="*/ 4210169 w 240"/>
              <a:gd name="T25" fmla="*/ 14668500 h 125"/>
              <a:gd name="T26" fmla="*/ 0 w 240"/>
              <a:gd name="T27" fmla="*/ 7334250 h 125"/>
              <a:gd name="T28" fmla="*/ 1020842 w 240"/>
              <a:gd name="T29" fmla="*/ 2149602 h 125"/>
              <a:gd name="T30" fmla="*/ 5231011 w 240"/>
              <a:gd name="T31" fmla="*/ 0 h 125"/>
              <a:gd name="T32" fmla="*/ 25261372 w 240"/>
              <a:gd name="T33" fmla="*/ 0 h 125"/>
              <a:gd name="T34" fmla="*/ 29471541 w 240"/>
              <a:gd name="T35" fmla="*/ 2149602 h 125"/>
              <a:gd name="T36" fmla="*/ 29471541 w 240"/>
              <a:gd name="T37" fmla="*/ 7334250 h 125"/>
              <a:gd name="T38" fmla="*/ 26282213 w 240"/>
              <a:gd name="T39" fmla="*/ 14668500 h 125"/>
              <a:gd name="T40" fmla="*/ 24113014 w 240"/>
              <a:gd name="T41" fmla="*/ 15679826 h 125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240" h="125">
                <a:moveTo>
                  <a:pt x="189" y="124"/>
                </a:moveTo>
                <a:lnTo>
                  <a:pt x="189" y="124"/>
                </a:lnTo>
                <a:cubicBezTo>
                  <a:pt x="189" y="124"/>
                  <a:pt x="189" y="124"/>
                  <a:pt x="181" y="124"/>
                </a:cubicBezTo>
                <a:cubicBezTo>
                  <a:pt x="181" y="116"/>
                  <a:pt x="173" y="108"/>
                  <a:pt x="181" y="99"/>
                </a:cubicBezTo>
                <a:cubicBezTo>
                  <a:pt x="206" y="42"/>
                  <a:pt x="206" y="42"/>
                  <a:pt x="206" y="42"/>
                </a:cubicBezTo>
                <a:lnTo>
                  <a:pt x="206" y="33"/>
                </a:lnTo>
                <a:cubicBezTo>
                  <a:pt x="206" y="33"/>
                  <a:pt x="206" y="33"/>
                  <a:pt x="198" y="33"/>
                </a:cubicBezTo>
                <a:cubicBezTo>
                  <a:pt x="41" y="33"/>
                  <a:pt x="41" y="33"/>
                  <a:pt x="41" y="33"/>
                </a:cubicBezTo>
                <a:cubicBezTo>
                  <a:pt x="33" y="33"/>
                  <a:pt x="33" y="33"/>
                  <a:pt x="33" y="33"/>
                </a:cubicBezTo>
                <a:cubicBezTo>
                  <a:pt x="33" y="33"/>
                  <a:pt x="25" y="42"/>
                  <a:pt x="33" y="42"/>
                </a:cubicBezTo>
                <a:cubicBezTo>
                  <a:pt x="58" y="99"/>
                  <a:pt x="58" y="99"/>
                  <a:pt x="58" y="99"/>
                </a:cubicBezTo>
                <a:cubicBezTo>
                  <a:pt x="58" y="108"/>
                  <a:pt x="58" y="116"/>
                  <a:pt x="50" y="124"/>
                </a:cubicBezTo>
                <a:cubicBezTo>
                  <a:pt x="41" y="124"/>
                  <a:pt x="33" y="124"/>
                  <a:pt x="33" y="116"/>
                </a:cubicBezTo>
                <a:cubicBezTo>
                  <a:pt x="0" y="58"/>
                  <a:pt x="0" y="58"/>
                  <a:pt x="0" y="58"/>
                </a:cubicBezTo>
                <a:cubicBezTo>
                  <a:pt x="0" y="42"/>
                  <a:pt x="0" y="33"/>
                  <a:pt x="8" y="17"/>
                </a:cubicBezTo>
                <a:cubicBezTo>
                  <a:pt x="8" y="9"/>
                  <a:pt x="25" y="0"/>
                  <a:pt x="41" y="0"/>
                </a:cubicBezTo>
                <a:cubicBezTo>
                  <a:pt x="198" y="0"/>
                  <a:pt x="198" y="0"/>
                  <a:pt x="198" y="0"/>
                </a:cubicBezTo>
                <a:cubicBezTo>
                  <a:pt x="214" y="0"/>
                  <a:pt x="222" y="9"/>
                  <a:pt x="231" y="17"/>
                </a:cubicBezTo>
                <a:cubicBezTo>
                  <a:pt x="239" y="33"/>
                  <a:pt x="239" y="42"/>
                  <a:pt x="231" y="58"/>
                </a:cubicBezTo>
                <a:cubicBezTo>
                  <a:pt x="206" y="116"/>
                  <a:pt x="206" y="116"/>
                  <a:pt x="206" y="116"/>
                </a:cubicBezTo>
                <a:cubicBezTo>
                  <a:pt x="206" y="124"/>
                  <a:pt x="198" y="124"/>
                  <a:pt x="189" y="12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45" name="Freeform 201">
            <a:extLst>
              <a:ext uri="{FF2B5EF4-FFF2-40B4-BE49-F238E27FC236}">
                <a16:creationId xmlns:a16="http://schemas.microsoft.com/office/drawing/2014/main" id="{823FE14F-EC2F-D64C-9021-08FE91ED39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9788" y="3974912"/>
            <a:ext cx="65401" cy="10900"/>
          </a:xfrm>
          <a:custGeom>
            <a:avLst/>
            <a:gdLst>
              <a:gd name="T0" fmla="*/ 18316575 w 158"/>
              <a:gd name="T1" fmla="*/ 3355364 h 26"/>
              <a:gd name="T2" fmla="*/ 18316575 w 158"/>
              <a:gd name="T3" fmla="*/ 3355364 h 26"/>
              <a:gd name="T4" fmla="*/ 2224148 w 158"/>
              <a:gd name="T5" fmla="*/ 3355364 h 26"/>
              <a:gd name="T6" fmla="*/ 0 w 158"/>
              <a:gd name="T7" fmla="*/ 2281604 h 26"/>
              <a:gd name="T8" fmla="*/ 2224148 w 158"/>
              <a:gd name="T9" fmla="*/ 0 h 26"/>
              <a:gd name="T10" fmla="*/ 18316575 w 158"/>
              <a:gd name="T11" fmla="*/ 0 h 26"/>
              <a:gd name="T12" fmla="*/ 20540723 w 158"/>
              <a:gd name="T13" fmla="*/ 2281604 h 26"/>
              <a:gd name="T14" fmla="*/ 18316575 w 158"/>
              <a:gd name="T15" fmla="*/ 3355364 h 2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" h="26">
                <a:moveTo>
                  <a:pt x="140" y="25"/>
                </a:moveTo>
                <a:lnTo>
                  <a:pt x="140" y="25"/>
                </a:lnTo>
                <a:cubicBezTo>
                  <a:pt x="17" y="25"/>
                  <a:pt x="17" y="25"/>
                  <a:pt x="17" y="25"/>
                </a:cubicBezTo>
                <a:cubicBezTo>
                  <a:pt x="9" y="25"/>
                  <a:pt x="0" y="25"/>
                  <a:pt x="0" y="17"/>
                </a:cubicBezTo>
                <a:cubicBezTo>
                  <a:pt x="0" y="9"/>
                  <a:pt x="9" y="0"/>
                  <a:pt x="17" y="0"/>
                </a:cubicBezTo>
                <a:cubicBezTo>
                  <a:pt x="140" y="0"/>
                  <a:pt x="140" y="0"/>
                  <a:pt x="140" y="0"/>
                </a:cubicBezTo>
                <a:cubicBezTo>
                  <a:pt x="148" y="0"/>
                  <a:pt x="157" y="9"/>
                  <a:pt x="157" y="17"/>
                </a:cubicBezTo>
                <a:cubicBezTo>
                  <a:pt x="157" y="25"/>
                  <a:pt x="148" y="25"/>
                  <a:pt x="140" y="2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46" name="Freeform 202">
            <a:extLst>
              <a:ext uri="{FF2B5EF4-FFF2-40B4-BE49-F238E27FC236}">
                <a16:creationId xmlns:a16="http://schemas.microsoft.com/office/drawing/2014/main" id="{F0C27ADB-A261-DC4F-93D8-5CA82367B7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0688" y="4049394"/>
            <a:ext cx="41784" cy="67218"/>
          </a:xfrm>
          <a:custGeom>
            <a:avLst/>
            <a:gdLst>
              <a:gd name="T0" fmla="*/ 6532541 w 100"/>
              <a:gd name="T1" fmla="*/ 20783284 h 165"/>
              <a:gd name="T2" fmla="*/ 6532541 w 100"/>
              <a:gd name="T3" fmla="*/ 20783284 h 165"/>
              <a:gd name="T4" fmla="*/ 1066545 w 100"/>
              <a:gd name="T5" fmla="*/ 19769431 h 165"/>
              <a:gd name="T6" fmla="*/ 1066545 w 100"/>
              <a:gd name="T7" fmla="*/ 17741724 h 165"/>
              <a:gd name="T8" fmla="*/ 2133089 w 100"/>
              <a:gd name="T9" fmla="*/ 16601139 h 165"/>
              <a:gd name="T10" fmla="*/ 9865813 w 100"/>
              <a:gd name="T11" fmla="*/ 17741724 h 165"/>
              <a:gd name="T12" fmla="*/ 10932357 w 100"/>
              <a:gd name="T13" fmla="*/ 14573788 h 165"/>
              <a:gd name="T14" fmla="*/ 6532541 w 100"/>
              <a:gd name="T15" fmla="*/ 11405496 h 165"/>
              <a:gd name="T16" fmla="*/ 2133089 w 100"/>
              <a:gd name="T17" fmla="*/ 9377789 h 165"/>
              <a:gd name="T18" fmla="*/ 1066545 w 100"/>
              <a:gd name="T19" fmla="*/ 6209497 h 165"/>
              <a:gd name="T20" fmla="*/ 3332907 w 100"/>
              <a:gd name="T21" fmla="*/ 2027707 h 165"/>
              <a:gd name="T22" fmla="*/ 12132175 w 100"/>
              <a:gd name="T23" fmla="*/ 1013853 h 165"/>
              <a:gd name="T24" fmla="*/ 13198719 w 100"/>
              <a:gd name="T25" fmla="*/ 3041560 h 165"/>
              <a:gd name="T26" fmla="*/ 10932357 w 100"/>
              <a:gd name="T27" fmla="*/ 4182146 h 165"/>
              <a:gd name="T28" fmla="*/ 4399451 w 100"/>
              <a:gd name="T29" fmla="*/ 4182146 h 165"/>
              <a:gd name="T30" fmla="*/ 3332907 w 100"/>
              <a:gd name="T31" fmla="*/ 6209497 h 165"/>
              <a:gd name="T32" fmla="*/ 7732723 w 100"/>
              <a:gd name="T33" fmla="*/ 9377789 h 165"/>
              <a:gd name="T34" fmla="*/ 10932357 w 100"/>
              <a:gd name="T35" fmla="*/ 11405496 h 165"/>
              <a:gd name="T36" fmla="*/ 13198719 w 100"/>
              <a:gd name="T37" fmla="*/ 14573788 h 165"/>
              <a:gd name="T38" fmla="*/ 10932357 w 100"/>
              <a:gd name="T39" fmla="*/ 19769431 h 165"/>
              <a:gd name="T40" fmla="*/ 6532541 w 100"/>
              <a:gd name="T41" fmla="*/ 20783284 h 165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100" h="165">
                <a:moveTo>
                  <a:pt x="49" y="164"/>
                </a:moveTo>
                <a:lnTo>
                  <a:pt x="49" y="164"/>
                </a:lnTo>
                <a:cubicBezTo>
                  <a:pt x="33" y="164"/>
                  <a:pt x="25" y="156"/>
                  <a:pt x="8" y="156"/>
                </a:cubicBezTo>
                <a:cubicBezTo>
                  <a:pt x="8" y="148"/>
                  <a:pt x="0" y="148"/>
                  <a:pt x="8" y="140"/>
                </a:cubicBezTo>
                <a:cubicBezTo>
                  <a:pt x="8" y="131"/>
                  <a:pt x="16" y="131"/>
                  <a:pt x="16" y="131"/>
                </a:cubicBezTo>
                <a:cubicBezTo>
                  <a:pt x="41" y="140"/>
                  <a:pt x="58" y="148"/>
                  <a:pt x="74" y="140"/>
                </a:cubicBezTo>
                <a:cubicBezTo>
                  <a:pt x="74" y="131"/>
                  <a:pt x="82" y="123"/>
                  <a:pt x="82" y="115"/>
                </a:cubicBezTo>
                <a:cubicBezTo>
                  <a:pt x="82" y="107"/>
                  <a:pt x="66" y="98"/>
                  <a:pt x="49" y="90"/>
                </a:cubicBezTo>
                <a:cubicBezTo>
                  <a:pt x="41" y="90"/>
                  <a:pt x="25" y="82"/>
                  <a:pt x="16" y="74"/>
                </a:cubicBezTo>
                <a:cubicBezTo>
                  <a:pt x="8" y="66"/>
                  <a:pt x="8" y="57"/>
                  <a:pt x="8" y="49"/>
                </a:cubicBezTo>
                <a:cubicBezTo>
                  <a:pt x="8" y="33"/>
                  <a:pt x="8" y="24"/>
                  <a:pt x="25" y="16"/>
                </a:cubicBezTo>
                <a:cubicBezTo>
                  <a:pt x="41" y="0"/>
                  <a:pt x="66" y="0"/>
                  <a:pt x="91" y="8"/>
                </a:cubicBezTo>
                <a:cubicBezTo>
                  <a:pt x="99" y="16"/>
                  <a:pt x="99" y="16"/>
                  <a:pt x="99" y="24"/>
                </a:cubicBezTo>
                <a:cubicBezTo>
                  <a:pt x="99" y="33"/>
                  <a:pt x="91" y="33"/>
                  <a:pt x="82" y="33"/>
                </a:cubicBezTo>
                <a:cubicBezTo>
                  <a:pt x="66" y="24"/>
                  <a:pt x="49" y="24"/>
                  <a:pt x="33" y="33"/>
                </a:cubicBezTo>
                <a:cubicBezTo>
                  <a:pt x="25" y="33"/>
                  <a:pt x="25" y="41"/>
                  <a:pt x="25" y="49"/>
                </a:cubicBezTo>
                <a:cubicBezTo>
                  <a:pt x="25" y="57"/>
                  <a:pt x="41" y="66"/>
                  <a:pt x="58" y="74"/>
                </a:cubicBezTo>
                <a:cubicBezTo>
                  <a:pt x="66" y="82"/>
                  <a:pt x="74" y="82"/>
                  <a:pt x="82" y="90"/>
                </a:cubicBezTo>
                <a:cubicBezTo>
                  <a:pt x="99" y="98"/>
                  <a:pt x="99" y="107"/>
                  <a:pt x="99" y="115"/>
                </a:cubicBezTo>
                <a:cubicBezTo>
                  <a:pt x="99" y="131"/>
                  <a:pt x="91" y="148"/>
                  <a:pt x="82" y="156"/>
                </a:cubicBezTo>
                <a:cubicBezTo>
                  <a:pt x="74" y="156"/>
                  <a:pt x="58" y="164"/>
                  <a:pt x="49" y="16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47" name="Freeform 203">
            <a:extLst>
              <a:ext uri="{FF2B5EF4-FFF2-40B4-BE49-F238E27FC236}">
                <a16:creationId xmlns:a16="http://schemas.microsoft.com/office/drawing/2014/main" id="{41B60E4D-9F98-BB48-8299-BB829F704D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7039" y="4034861"/>
            <a:ext cx="10900" cy="14534"/>
          </a:xfrm>
          <a:custGeom>
            <a:avLst/>
            <a:gdLst>
              <a:gd name="T0" fmla="*/ 1073761 w 26"/>
              <a:gd name="T1" fmla="*/ 4604124 h 34"/>
              <a:gd name="T2" fmla="*/ 1073761 w 26"/>
              <a:gd name="T3" fmla="*/ 4604124 h 34"/>
              <a:gd name="T4" fmla="*/ 0 w 26"/>
              <a:gd name="T5" fmla="*/ 3348691 h 34"/>
              <a:gd name="T6" fmla="*/ 0 w 26"/>
              <a:gd name="T7" fmla="*/ 1116106 h 34"/>
              <a:gd name="T8" fmla="*/ 1073761 w 26"/>
              <a:gd name="T9" fmla="*/ 0 h 34"/>
              <a:gd name="T10" fmla="*/ 3355364 w 26"/>
              <a:gd name="T11" fmla="*/ 1116106 h 34"/>
              <a:gd name="T12" fmla="*/ 3355364 w 26"/>
              <a:gd name="T13" fmla="*/ 3348691 h 34"/>
              <a:gd name="T14" fmla="*/ 1073761 w 26"/>
              <a:gd name="T15" fmla="*/ 4604124 h 3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6" h="34">
                <a:moveTo>
                  <a:pt x="8" y="33"/>
                </a:moveTo>
                <a:lnTo>
                  <a:pt x="8" y="33"/>
                </a:lnTo>
                <a:cubicBezTo>
                  <a:pt x="8" y="33"/>
                  <a:pt x="0" y="33"/>
                  <a:pt x="0" y="24"/>
                </a:cubicBezTo>
                <a:cubicBezTo>
                  <a:pt x="0" y="8"/>
                  <a:pt x="0" y="8"/>
                  <a:pt x="0" y="8"/>
                </a:cubicBezTo>
                <a:cubicBezTo>
                  <a:pt x="0" y="0"/>
                  <a:pt x="8" y="0"/>
                  <a:pt x="8" y="0"/>
                </a:cubicBezTo>
                <a:cubicBezTo>
                  <a:pt x="17" y="0"/>
                  <a:pt x="25" y="0"/>
                  <a:pt x="25" y="8"/>
                </a:cubicBezTo>
                <a:cubicBezTo>
                  <a:pt x="25" y="24"/>
                  <a:pt x="25" y="24"/>
                  <a:pt x="25" y="24"/>
                </a:cubicBezTo>
                <a:cubicBezTo>
                  <a:pt x="25" y="33"/>
                  <a:pt x="17" y="33"/>
                  <a:pt x="8" y="33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48" name="Freeform 204">
            <a:extLst>
              <a:ext uri="{FF2B5EF4-FFF2-40B4-BE49-F238E27FC236}">
                <a16:creationId xmlns:a16="http://schemas.microsoft.com/office/drawing/2014/main" id="{79C681CC-B634-5845-ADD5-00B29367E7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7039" y="4116612"/>
            <a:ext cx="10900" cy="14534"/>
          </a:xfrm>
          <a:custGeom>
            <a:avLst/>
            <a:gdLst>
              <a:gd name="T0" fmla="*/ 1073761 w 26"/>
              <a:gd name="T1" fmla="*/ 4604124 h 34"/>
              <a:gd name="T2" fmla="*/ 1073761 w 26"/>
              <a:gd name="T3" fmla="*/ 4604124 h 34"/>
              <a:gd name="T4" fmla="*/ 0 w 26"/>
              <a:gd name="T5" fmla="*/ 3488018 h 34"/>
              <a:gd name="T6" fmla="*/ 0 w 26"/>
              <a:gd name="T7" fmla="*/ 1116106 h 34"/>
              <a:gd name="T8" fmla="*/ 1073761 w 26"/>
              <a:gd name="T9" fmla="*/ 0 h 34"/>
              <a:gd name="T10" fmla="*/ 3355364 w 26"/>
              <a:gd name="T11" fmla="*/ 1116106 h 34"/>
              <a:gd name="T12" fmla="*/ 3355364 w 26"/>
              <a:gd name="T13" fmla="*/ 3488018 h 34"/>
              <a:gd name="T14" fmla="*/ 1073761 w 26"/>
              <a:gd name="T15" fmla="*/ 4604124 h 3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6" h="34">
                <a:moveTo>
                  <a:pt x="8" y="33"/>
                </a:moveTo>
                <a:lnTo>
                  <a:pt x="8" y="33"/>
                </a:lnTo>
                <a:cubicBezTo>
                  <a:pt x="8" y="33"/>
                  <a:pt x="0" y="33"/>
                  <a:pt x="0" y="25"/>
                </a:cubicBezTo>
                <a:cubicBezTo>
                  <a:pt x="0" y="8"/>
                  <a:pt x="0" y="8"/>
                  <a:pt x="0" y="8"/>
                </a:cubicBezTo>
                <a:lnTo>
                  <a:pt x="8" y="0"/>
                </a:lnTo>
                <a:cubicBezTo>
                  <a:pt x="17" y="0"/>
                  <a:pt x="25" y="8"/>
                  <a:pt x="25" y="8"/>
                </a:cubicBezTo>
                <a:cubicBezTo>
                  <a:pt x="25" y="25"/>
                  <a:pt x="25" y="25"/>
                  <a:pt x="25" y="25"/>
                </a:cubicBezTo>
                <a:cubicBezTo>
                  <a:pt x="25" y="33"/>
                  <a:pt x="17" y="33"/>
                  <a:pt x="8" y="33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86" name="CuadroTexto 85">
            <a:extLst>
              <a:ext uri="{FF2B5EF4-FFF2-40B4-BE49-F238E27FC236}">
                <a16:creationId xmlns:a16="http://schemas.microsoft.com/office/drawing/2014/main" id="{8FC0BAE7-1258-4041-A75A-790491D93CB1}"/>
              </a:ext>
            </a:extLst>
          </p:cNvPr>
          <p:cNvSpPr txBox="1"/>
          <p:nvPr/>
        </p:nvSpPr>
        <p:spPr>
          <a:xfrm>
            <a:off x="3198515" y="2990037"/>
            <a:ext cx="10436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tx2"/>
                </a:solidFill>
                <a:latin typeface="Lato" charset="0"/>
                <a:ea typeface="Lato" charset="0"/>
                <a:cs typeface="Lato" charset="0"/>
              </a:rPr>
              <a:t>Profs Review</a:t>
            </a:r>
          </a:p>
        </p:txBody>
      </p:sp>
      <p:sp>
        <p:nvSpPr>
          <p:cNvPr id="104" name="CuadroTexto 85">
            <a:extLst>
              <a:ext uri="{FF2B5EF4-FFF2-40B4-BE49-F238E27FC236}">
                <a16:creationId xmlns:a16="http://schemas.microsoft.com/office/drawing/2014/main" id="{9835286E-4FF8-398F-81B9-30B120E061B4}"/>
              </a:ext>
            </a:extLst>
          </p:cNvPr>
          <p:cNvSpPr txBox="1"/>
          <p:nvPr/>
        </p:nvSpPr>
        <p:spPr>
          <a:xfrm>
            <a:off x="5962086" y="2777275"/>
            <a:ext cx="12627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tx2"/>
                </a:solidFill>
                <a:latin typeface="Lato" charset="0"/>
                <a:ea typeface="Lato" charset="0"/>
                <a:cs typeface="Lato" charset="0"/>
              </a:rPr>
              <a:t>Profs </a:t>
            </a:r>
            <a:br>
              <a:rPr lang="en-US" sz="2000" b="1" dirty="0">
                <a:solidFill>
                  <a:schemeClr val="tx2"/>
                </a:solidFill>
                <a:latin typeface="Lato" charset="0"/>
                <a:ea typeface="Lato" charset="0"/>
                <a:cs typeface="Lato" charset="0"/>
              </a:rPr>
            </a:br>
            <a:r>
              <a:rPr lang="en-US" sz="2000" b="1" dirty="0">
                <a:solidFill>
                  <a:schemeClr val="tx2"/>
                </a:solidFill>
                <a:latin typeface="Lato" charset="0"/>
                <a:ea typeface="Lato" charset="0"/>
                <a:cs typeface="Lato" charset="0"/>
              </a:rPr>
              <a:t>Re-Review</a:t>
            </a:r>
          </a:p>
        </p:txBody>
      </p:sp>
      <p:sp>
        <p:nvSpPr>
          <p:cNvPr id="105" name="CuadroTexto 85">
            <a:extLst>
              <a:ext uri="{FF2B5EF4-FFF2-40B4-BE49-F238E27FC236}">
                <a16:creationId xmlns:a16="http://schemas.microsoft.com/office/drawing/2014/main" id="{12A9E8EC-00CD-490A-67E5-2E4DB750218E}"/>
              </a:ext>
            </a:extLst>
          </p:cNvPr>
          <p:cNvSpPr txBox="1"/>
          <p:nvPr/>
        </p:nvSpPr>
        <p:spPr>
          <a:xfrm>
            <a:off x="4722510" y="2996539"/>
            <a:ext cx="10436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tx2"/>
                </a:solidFill>
                <a:latin typeface="Lato" charset="0"/>
                <a:ea typeface="Lato" charset="0"/>
                <a:cs typeface="Lato" charset="0"/>
              </a:rPr>
              <a:t>Third Draft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1F4CE46-4694-EF27-F0EA-625ABF1AB1A8}"/>
              </a:ext>
            </a:extLst>
          </p:cNvPr>
          <p:cNvSpPr/>
          <p:nvPr/>
        </p:nvSpPr>
        <p:spPr>
          <a:xfrm>
            <a:off x="2872737" y="4392201"/>
            <a:ext cx="4231039" cy="120247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6" name="CuadroTexto 82">
            <a:extLst>
              <a:ext uri="{FF2B5EF4-FFF2-40B4-BE49-F238E27FC236}">
                <a16:creationId xmlns:a16="http://schemas.microsoft.com/office/drawing/2014/main" id="{44AE654F-7198-2B7B-2A6C-31CC0B50DC28}"/>
              </a:ext>
            </a:extLst>
          </p:cNvPr>
          <p:cNvSpPr txBox="1"/>
          <p:nvPr/>
        </p:nvSpPr>
        <p:spPr>
          <a:xfrm>
            <a:off x="778735" y="3690365"/>
            <a:ext cx="11479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WINTER</a:t>
            </a:r>
          </a:p>
          <a:p>
            <a:pPr algn="ctr"/>
            <a:r>
              <a:rPr lang="en-US" b="1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2022</a:t>
            </a:r>
          </a:p>
        </p:txBody>
      </p:sp>
      <p:sp>
        <p:nvSpPr>
          <p:cNvPr id="107" name="CuadroTexto 82">
            <a:extLst>
              <a:ext uri="{FF2B5EF4-FFF2-40B4-BE49-F238E27FC236}">
                <a16:creationId xmlns:a16="http://schemas.microsoft.com/office/drawing/2014/main" id="{A7160F85-45D3-4DD3-49EE-0D78A482E52A}"/>
              </a:ext>
            </a:extLst>
          </p:cNvPr>
          <p:cNvSpPr txBox="1"/>
          <p:nvPr/>
        </p:nvSpPr>
        <p:spPr>
          <a:xfrm>
            <a:off x="7334702" y="3710413"/>
            <a:ext cx="12627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SUMMER</a:t>
            </a:r>
          </a:p>
          <a:p>
            <a:pPr algn="ctr"/>
            <a:r>
              <a:rPr lang="en-US" b="1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2022</a:t>
            </a:r>
          </a:p>
        </p:txBody>
      </p:sp>
      <p:sp>
        <p:nvSpPr>
          <p:cNvPr id="108" name="CuadroTexto 85">
            <a:extLst>
              <a:ext uri="{FF2B5EF4-FFF2-40B4-BE49-F238E27FC236}">
                <a16:creationId xmlns:a16="http://schemas.microsoft.com/office/drawing/2014/main" id="{876BCFAE-C2A3-0219-8559-388AE0D77755}"/>
              </a:ext>
            </a:extLst>
          </p:cNvPr>
          <p:cNvSpPr txBox="1"/>
          <p:nvPr/>
        </p:nvSpPr>
        <p:spPr>
          <a:xfrm>
            <a:off x="1592577" y="2773461"/>
            <a:ext cx="12627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tx2"/>
                </a:solidFill>
                <a:latin typeface="Lato" charset="0"/>
                <a:ea typeface="Lato" charset="0"/>
                <a:cs typeface="Lato" charset="0"/>
              </a:rPr>
              <a:t>Friend Re-Review</a:t>
            </a:r>
          </a:p>
        </p:txBody>
      </p:sp>
      <p:sp>
        <p:nvSpPr>
          <p:cNvPr id="43" name="Rectangle 2">
            <a:extLst>
              <a:ext uri="{FF2B5EF4-FFF2-40B4-BE49-F238E27FC236}">
                <a16:creationId xmlns:a16="http://schemas.microsoft.com/office/drawing/2014/main" id="{DD2BB33F-1D06-B110-1F58-4CF130823287}"/>
              </a:ext>
            </a:extLst>
          </p:cNvPr>
          <p:cNvSpPr txBox="1">
            <a:spLocks noChangeArrowheads="1"/>
          </p:cNvSpPr>
          <p:nvPr/>
        </p:nvSpPr>
        <p:spPr>
          <a:xfrm>
            <a:off x="319669" y="366201"/>
            <a:ext cx="8571664" cy="11430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0" i="0" kern="1200">
                <a:solidFill>
                  <a:srgbClr val="FFFFFF"/>
                </a:solidFill>
                <a:latin typeface="Brandon Grotesque Bold"/>
                <a:ea typeface="+mj-ea"/>
                <a:cs typeface="Brandon Grotesque Bold"/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Publication Timeline Winter 2022 </a:t>
            </a:r>
          </a:p>
        </p:txBody>
      </p:sp>
    </p:spTree>
    <p:extLst>
      <p:ext uri="{BB962C8B-B14F-4D97-AF65-F5344CB8AC3E}">
        <p14:creationId xmlns:p14="http://schemas.microsoft.com/office/powerpoint/2010/main" val="121282231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Freeform 164">
            <a:extLst>
              <a:ext uri="{FF2B5EF4-FFF2-40B4-BE49-F238E27FC236}">
                <a16:creationId xmlns:a16="http://schemas.microsoft.com/office/drawing/2014/main" id="{309E8C38-218D-4A49-BA4F-C8583CB466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2361" y="3740560"/>
            <a:ext cx="966472" cy="617670"/>
          </a:xfrm>
          <a:custGeom>
            <a:avLst/>
            <a:gdLst>
              <a:gd name="T0" fmla="*/ 188661747 w 2347"/>
              <a:gd name="T1" fmla="*/ 0 h 1500"/>
              <a:gd name="T2" fmla="*/ 188661747 w 2347"/>
              <a:gd name="T3" fmla="*/ 0 h 1500"/>
              <a:gd name="T4" fmla="*/ 13855010 w 2347"/>
              <a:gd name="T5" fmla="*/ 0 h 1500"/>
              <a:gd name="T6" fmla="*/ 8416713 w 2347"/>
              <a:gd name="T7" fmla="*/ 22399985 h 1500"/>
              <a:gd name="T8" fmla="*/ 86367562 w 2347"/>
              <a:gd name="T9" fmla="*/ 86363239 h 1500"/>
              <a:gd name="T10" fmla="*/ 86367562 w 2347"/>
              <a:gd name="T11" fmla="*/ 107727263 h 1500"/>
              <a:gd name="T12" fmla="*/ 8416713 w 2347"/>
              <a:gd name="T13" fmla="*/ 171690517 h 1500"/>
              <a:gd name="T14" fmla="*/ 13855010 w 2347"/>
              <a:gd name="T15" fmla="*/ 194090502 h 1500"/>
              <a:gd name="T16" fmla="*/ 188661747 w 2347"/>
              <a:gd name="T17" fmla="*/ 194090502 h 1500"/>
              <a:gd name="T18" fmla="*/ 193970861 w 2347"/>
              <a:gd name="T19" fmla="*/ 191889401 h 1500"/>
              <a:gd name="T20" fmla="*/ 298466561 w 2347"/>
              <a:gd name="T21" fmla="*/ 107727263 h 1500"/>
              <a:gd name="T22" fmla="*/ 298466561 w 2347"/>
              <a:gd name="T23" fmla="*/ 86363239 h 1500"/>
              <a:gd name="T24" fmla="*/ 193970861 w 2347"/>
              <a:gd name="T25" fmla="*/ 2201101 h 1500"/>
              <a:gd name="T26" fmla="*/ 188661747 w 2347"/>
              <a:gd name="T27" fmla="*/ 0 h 15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347" h="1500">
                <a:moveTo>
                  <a:pt x="1457" y="0"/>
                </a:moveTo>
                <a:lnTo>
                  <a:pt x="1457" y="0"/>
                </a:lnTo>
                <a:cubicBezTo>
                  <a:pt x="107" y="0"/>
                  <a:pt x="107" y="0"/>
                  <a:pt x="107" y="0"/>
                </a:cubicBezTo>
                <a:cubicBezTo>
                  <a:pt x="33" y="0"/>
                  <a:pt x="0" y="124"/>
                  <a:pt x="65" y="173"/>
                </a:cubicBezTo>
                <a:cubicBezTo>
                  <a:pt x="667" y="667"/>
                  <a:pt x="667" y="667"/>
                  <a:pt x="667" y="667"/>
                </a:cubicBezTo>
                <a:cubicBezTo>
                  <a:pt x="716" y="709"/>
                  <a:pt x="716" y="791"/>
                  <a:pt x="667" y="832"/>
                </a:cubicBezTo>
                <a:cubicBezTo>
                  <a:pt x="65" y="1326"/>
                  <a:pt x="65" y="1326"/>
                  <a:pt x="65" y="1326"/>
                </a:cubicBezTo>
                <a:cubicBezTo>
                  <a:pt x="0" y="1375"/>
                  <a:pt x="33" y="1499"/>
                  <a:pt x="107" y="1499"/>
                </a:cubicBezTo>
                <a:cubicBezTo>
                  <a:pt x="1457" y="1499"/>
                  <a:pt x="1457" y="1499"/>
                  <a:pt x="1457" y="1499"/>
                </a:cubicBezTo>
                <a:cubicBezTo>
                  <a:pt x="1474" y="1499"/>
                  <a:pt x="1490" y="1499"/>
                  <a:pt x="1498" y="1482"/>
                </a:cubicBezTo>
                <a:cubicBezTo>
                  <a:pt x="2305" y="832"/>
                  <a:pt x="2305" y="832"/>
                  <a:pt x="2305" y="832"/>
                </a:cubicBezTo>
                <a:cubicBezTo>
                  <a:pt x="2346" y="791"/>
                  <a:pt x="2346" y="709"/>
                  <a:pt x="2305" y="667"/>
                </a:cubicBezTo>
                <a:cubicBezTo>
                  <a:pt x="1498" y="17"/>
                  <a:pt x="1498" y="17"/>
                  <a:pt x="1498" y="17"/>
                </a:cubicBezTo>
                <a:cubicBezTo>
                  <a:pt x="1490" y="0"/>
                  <a:pt x="1474" y="0"/>
                  <a:pt x="1457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09" name="Freeform 165">
            <a:extLst>
              <a:ext uri="{FF2B5EF4-FFF2-40B4-BE49-F238E27FC236}">
                <a16:creationId xmlns:a16="http://schemas.microsoft.com/office/drawing/2014/main" id="{DE40AD39-1A0A-B14E-A6C0-89D1F5DAF7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4466" y="3740560"/>
            <a:ext cx="966472" cy="617670"/>
          </a:xfrm>
          <a:custGeom>
            <a:avLst/>
            <a:gdLst>
              <a:gd name="T0" fmla="*/ 188630674 w 2348"/>
              <a:gd name="T1" fmla="*/ 0 h 1500"/>
              <a:gd name="T2" fmla="*/ 188630674 w 2348"/>
              <a:gd name="T3" fmla="*/ 0 h 1500"/>
              <a:gd name="T4" fmla="*/ 13972483 w 2348"/>
              <a:gd name="T5" fmla="*/ 0 h 1500"/>
              <a:gd name="T6" fmla="*/ 8538659 w 2348"/>
              <a:gd name="T7" fmla="*/ 22399985 h 1500"/>
              <a:gd name="T8" fmla="*/ 87458404 w 2348"/>
              <a:gd name="T9" fmla="*/ 86363239 h 1500"/>
              <a:gd name="T10" fmla="*/ 87458404 w 2348"/>
              <a:gd name="T11" fmla="*/ 107727263 h 1500"/>
              <a:gd name="T12" fmla="*/ 8538659 w 2348"/>
              <a:gd name="T13" fmla="*/ 171690517 h 1500"/>
              <a:gd name="T14" fmla="*/ 13972483 w 2348"/>
              <a:gd name="T15" fmla="*/ 194090502 h 1500"/>
              <a:gd name="T16" fmla="*/ 188630674 w 2348"/>
              <a:gd name="T17" fmla="*/ 194090502 h 1500"/>
              <a:gd name="T18" fmla="*/ 193935009 w 2348"/>
              <a:gd name="T19" fmla="*/ 191889401 h 1500"/>
              <a:gd name="T20" fmla="*/ 298341604 w 2348"/>
              <a:gd name="T21" fmla="*/ 107727263 h 1500"/>
              <a:gd name="T22" fmla="*/ 298341604 w 2348"/>
              <a:gd name="T23" fmla="*/ 86363239 h 1500"/>
              <a:gd name="T24" fmla="*/ 193935009 w 2348"/>
              <a:gd name="T25" fmla="*/ 2201101 h 1500"/>
              <a:gd name="T26" fmla="*/ 188630674 w 2348"/>
              <a:gd name="T27" fmla="*/ 0 h 15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348" h="1500">
                <a:moveTo>
                  <a:pt x="1458" y="0"/>
                </a:moveTo>
                <a:lnTo>
                  <a:pt x="1458" y="0"/>
                </a:lnTo>
                <a:cubicBezTo>
                  <a:pt x="108" y="0"/>
                  <a:pt x="108" y="0"/>
                  <a:pt x="108" y="0"/>
                </a:cubicBezTo>
                <a:cubicBezTo>
                  <a:pt x="33" y="0"/>
                  <a:pt x="0" y="124"/>
                  <a:pt x="66" y="173"/>
                </a:cubicBezTo>
                <a:cubicBezTo>
                  <a:pt x="676" y="667"/>
                  <a:pt x="676" y="667"/>
                  <a:pt x="676" y="667"/>
                </a:cubicBezTo>
                <a:cubicBezTo>
                  <a:pt x="717" y="709"/>
                  <a:pt x="717" y="791"/>
                  <a:pt x="676" y="832"/>
                </a:cubicBezTo>
                <a:cubicBezTo>
                  <a:pt x="66" y="1326"/>
                  <a:pt x="66" y="1326"/>
                  <a:pt x="66" y="1326"/>
                </a:cubicBezTo>
                <a:cubicBezTo>
                  <a:pt x="0" y="1375"/>
                  <a:pt x="33" y="1499"/>
                  <a:pt x="108" y="1499"/>
                </a:cubicBezTo>
                <a:cubicBezTo>
                  <a:pt x="1458" y="1499"/>
                  <a:pt x="1458" y="1499"/>
                  <a:pt x="1458" y="1499"/>
                </a:cubicBezTo>
                <a:cubicBezTo>
                  <a:pt x="1475" y="1499"/>
                  <a:pt x="1491" y="1499"/>
                  <a:pt x="1499" y="1482"/>
                </a:cubicBezTo>
                <a:cubicBezTo>
                  <a:pt x="2306" y="832"/>
                  <a:pt x="2306" y="832"/>
                  <a:pt x="2306" y="832"/>
                </a:cubicBezTo>
                <a:cubicBezTo>
                  <a:pt x="2347" y="791"/>
                  <a:pt x="2347" y="709"/>
                  <a:pt x="2306" y="667"/>
                </a:cubicBezTo>
                <a:cubicBezTo>
                  <a:pt x="1499" y="17"/>
                  <a:pt x="1499" y="17"/>
                  <a:pt x="1499" y="17"/>
                </a:cubicBezTo>
                <a:cubicBezTo>
                  <a:pt x="1491" y="0"/>
                  <a:pt x="1475" y="0"/>
                  <a:pt x="1458" y="0"/>
                </a:cubicBezTo>
              </a:path>
            </a:pathLst>
          </a:custGeom>
          <a:solidFill>
            <a:schemeClr val="tx1">
              <a:lumMod val="75000"/>
              <a:alpha val="76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10" name="Freeform 166">
            <a:extLst>
              <a:ext uri="{FF2B5EF4-FFF2-40B4-BE49-F238E27FC236}">
                <a16:creationId xmlns:a16="http://schemas.microsoft.com/office/drawing/2014/main" id="{E106403D-1BE3-FD45-84C7-5716F45289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8386" y="3740560"/>
            <a:ext cx="970105" cy="617670"/>
          </a:xfrm>
          <a:custGeom>
            <a:avLst/>
            <a:gdLst>
              <a:gd name="T0" fmla="*/ 188633565 w 2356"/>
              <a:gd name="T1" fmla="*/ 0 h 1500"/>
              <a:gd name="T2" fmla="*/ 188633565 w 2356"/>
              <a:gd name="T3" fmla="*/ 0 h 1500"/>
              <a:gd name="T4" fmla="*/ 13852892 w 2356"/>
              <a:gd name="T5" fmla="*/ 0 h 1500"/>
              <a:gd name="T6" fmla="*/ 8544895 w 2356"/>
              <a:gd name="T7" fmla="*/ 22399985 h 1500"/>
              <a:gd name="T8" fmla="*/ 87390157 w 2356"/>
              <a:gd name="T9" fmla="*/ 86363239 h 1500"/>
              <a:gd name="T10" fmla="*/ 87390157 w 2356"/>
              <a:gd name="T11" fmla="*/ 107727263 h 1500"/>
              <a:gd name="T12" fmla="*/ 8544895 w 2356"/>
              <a:gd name="T13" fmla="*/ 171690517 h 1500"/>
              <a:gd name="T14" fmla="*/ 13852892 w 2356"/>
              <a:gd name="T15" fmla="*/ 194090502 h 1500"/>
              <a:gd name="T16" fmla="*/ 188633565 w 2356"/>
              <a:gd name="T17" fmla="*/ 194090502 h 1500"/>
              <a:gd name="T18" fmla="*/ 195107003 w 2356"/>
              <a:gd name="T19" fmla="*/ 191889401 h 1500"/>
              <a:gd name="T20" fmla="*/ 298421509 w 2356"/>
              <a:gd name="T21" fmla="*/ 107727263 h 1500"/>
              <a:gd name="T22" fmla="*/ 298421509 w 2356"/>
              <a:gd name="T23" fmla="*/ 86363239 h 1500"/>
              <a:gd name="T24" fmla="*/ 195107003 w 2356"/>
              <a:gd name="T25" fmla="*/ 2201101 h 1500"/>
              <a:gd name="T26" fmla="*/ 188633565 w 2356"/>
              <a:gd name="T27" fmla="*/ 0 h 15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356" h="1500">
                <a:moveTo>
                  <a:pt x="1457" y="0"/>
                </a:moveTo>
                <a:lnTo>
                  <a:pt x="1457" y="0"/>
                </a:lnTo>
                <a:cubicBezTo>
                  <a:pt x="107" y="0"/>
                  <a:pt x="107" y="0"/>
                  <a:pt x="107" y="0"/>
                </a:cubicBezTo>
                <a:cubicBezTo>
                  <a:pt x="33" y="0"/>
                  <a:pt x="0" y="124"/>
                  <a:pt x="66" y="173"/>
                </a:cubicBezTo>
                <a:cubicBezTo>
                  <a:pt x="675" y="667"/>
                  <a:pt x="675" y="667"/>
                  <a:pt x="675" y="667"/>
                </a:cubicBezTo>
                <a:cubicBezTo>
                  <a:pt x="716" y="709"/>
                  <a:pt x="716" y="791"/>
                  <a:pt x="675" y="832"/>
                </a:cubicBezTo>
                <a:cubicBezTo>
                  <a:pt x="66" y="1326"/>
                  <a:pt x="66" y="1326"/>
                  <a:pt x="66" y="1326"/>
                </a:cubicBezTo>
                <a:cubicBezTo>
                  <a:pt x="0" y="1375"/>
                  <a:pt x="33" y="1499"/>
                  <a:pt x="107" y="1499"/>
                </a:cubicBezTo>
                <a:cubicBezTo>
                  <a:pt x="1457" y="1499"/>
                  <a:pt x="1457" y="1499"/>
                  <a:pt x="1457" y="1499"/>
                </a:cubicBezTo>
                <a:cubicBezTo>
                  <a:pt x="1474" y="1499"/>
                  <a:pt x="1490" y="1499"/>
                  <a:pt x="1507" y="1482"/>
                </a:cubicBezTo>
                <a:cubicBezTo>
                  <a:pt x="2305" y="832"/>
                  <a:pt x="2305" y="832"/>
                  <a:pt x="2305" y="832"/>
                </a:cubicBezTo>
                <a:cubicBezTo>
                  <a:pt x="2355" y="791"/>
                  <a:pt x="2355" y="709"/>
                  <a:pt x="2305" y="667"/>
                </a:cubicBezTo>
                <a:cubicBezTo>
                  <a:pt x="1507" y="17"/>
                  <a:pt x="1507" y="17"/>
                  <a:pt x="1507" y="17"/>
                </a:cubicBezTo>
                <a:cubicBezTo>
                  <a:pt x="1490" y="0"/>
                  <a:pt x="1474" y="0"/>
                  <a:pt x="1457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11" name="Freeform 167">
            <a:extLst>
              <a:ext uri="{FF2B5EF4-FFF2-40B4-BE49-F238E27FC236}">
                <a16:creationId xmlns:a16="http://schemas.microsoft.com/office/drawing/2014/main" id="{70AC7A9C-57CB-854B-A7CC-7A732E8B07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307" y="3740560"/>
            <a:ext cx="970105" cy="617670"/>
          </a:xfrm>
          <a:custGeom>
            <a:avLst/>
            <a:gdLst>
              <a:gd name="T0" fmla="*/ 189700697 w 2355"/>
              <a:gd name="T1" fmla="*/ 0 h 1500"/>
              <a:gd name="T2" fmla="*/ 189700697 w 2355"/>
              <a:gd name="T3" fmla="*/ 0 h 1500"/>
              <a:gd name="T4" fmla="*/ 13864893 w 2355"/>
              <a:gd name="T5" fmla="*/ 0 h 1500"/>
              <a:gd name="T6" fmla="*/ 8422535 w 2355"/>
              <a:gd name="T7" fmla="*/ 22399985 h 1500"/>
              <a:gd name="T8" fmla="*/ 87464702 w 2355"/>
              <a:gd name="T9" fmla="*/ 86363239 h 1500"/>
              <a:gd name="T10" fmla="*/ 87464702 w 2355"/>
              <a:gd name="T11" fmla="*/ 107727263 h 1500"/>
              <a:gd name="T12" fmla="*/ 8422535 w 2355"/>
              <a:gd name="T13" fmla="*/ 171690517 h 1500"/>
              <a:gd name="T14" fmla="*/ 13864893 w 2355"/>
              <a:gd name="T15" fmla="*/ 194090502 h 1500"/>
              <a:gd name="T16" fmla="*/ 189700697 w 2355"/>
              <a:gd name="T17" fmla="*/ 194090502 h 1500"/>
              <a:gd name="T18" fmla="*/ 195143055 w 2355"/>
              <a:gd name="T19" fmla="*/ 191889401 h 1500"/>
              <a:gd name="T20" fmla="*/ 298545707 w 2355"/>
              <a:gd name="T21" fmla="*/ 107727263 h 1500"/>
              <a:gd name="T22" fmla="*/ 298545707 w 2355"/>
              <a:gd name="T23" fmla="*/ 86363239 h 1500"/>
              <a:gd name="T24" fmla="*/ 195143055 w 2355"/>
              <a:gd name="T25" fmla="*/ 2201101 h 1500"/>
              <a:gd name="T26" fmla="*/ 189700697 w 2355"/>
              <a:gd name="T27" fmla="*/ 0 h 15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355" h="1500">
                <a:moveTo>
                  <a:pt x="1464" y="0"/>
                </a:moveTo>
                <a:lnTo>
                  <a:pt x="1464" y="0"/>
                </a:lnTo>
                <a:cubicBezTo>
                  <a:pt x="107" y="0"/>
                  <a:pt x="107" y="0"/>
                  <a:pt x="107" y="0"/>
                </a:cubicBezTo>
                <a:cubicBezTo>
                  <a:pt x="33" y="0"/>
                  <a:pt x="0" y="124"/>
                  <a:pt x="65" y="173"/>
                </a:cubicBezTo>
                <a:cubicBezTo>
                  <a:pt x="675" y="667"/>
                  <a:pt x="675" y="667"/>
                  <a:pt x="675" y="667"/>
                </a:cubicBezTo>
                <a:cubicBezTo>
                  <a:pt x="724" y="709"/>
                  <a:pt x="724" y="791"/>
                  <a:pt x="675" y="832"/>
                </a:cubicBezTo>
                <a:cubicBezTo>
                  <a:pt x="65" y="1326"/>
                  <a:pt x="65" y="1326"/>
                  <a:pt x="65" y="1326"/>
                </a:cubicBezTo>
                <a:cubicBezTo>
                  <a:pt x="0" y="1375"/>
                  <a:pt x="33" y="1499"/>
                  <a:pt x="107" y="1499"/>
                </a:cubicBezTo>
                <a:cubicBezTo>
                  <a:pt x="1464" y="1499"/>
                  <a:pt x="1464" y="1499"/>
                  <a:pt x="1464" y="1499"/>
                </a:cubicBezTo>
                <a:cubicBezTo>
                  <a:pt x="1473" y="1499"/>
                  <a:pt x="1489" y="1499"/>
                  <a:pt x="1506" y="1482"/>
                </a:cubicBezTo>
                <a:cubicBezTo>
                  <a:pt x="2304" y="832"/>
                  <a:pt x="2304" y="832"/>
                  <a:pt x="2304" y="832"/>
                </a:cubicBezTo>
                <a:cubicBezTo>
                  <a:pt x="2354" y="791"/>
                  <a:pt x="2354" y="709"/>
                  <a:pt x="2304" y="667"/>
                </a:cubicBezTo>
                <a:cubicBezTo>
                  <a:pt x="1506" y="17"/>
                  <a:pt x="1506" y="17"/>
                  <a:pt x="1506" y="17"/>
                </a:cubicBezTo>
                <a:cubicBezTo>
                  <a:pt x="1489" y="0"/>
                  <a:pt x="1473" y="0"/>
                  <a:pt x="1464" y="0"/>
                </a:cubicBezTo>
              </a:path>
            </a:pathLst>
          </a:custGeom>
          <a:solidFill>
            <a:schemeClr val="tx1">
              <a:lumMod val="75000"/>
              <a:alpha val="76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12" name="Freeform 168">
            <a:extLst>
              <a:ext uri="{FF2B5EF4-FFF2-40B4-BE49-F238E27FC236}">
                <a16:creationId xmlns:a16="http://schemas.microsoft.com/office/drawing/2014/main" id="{E1224974-AEB3-844A-9194-B6AE9FEC71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8044" y="3740560"/>
            <a:ext cx="966472" cy="617670"/>
          </a:xfrm>
          <a:custGeom>
            <a:avLst/>
            <a:gdLst>
              <a:gd name="T0" fmla="*/ 188501186 w 2348"/>
              <a:gd name="T1" fmla="*/ 0 h 1500"/>
              <a:gd name="T2" fmla="*/ 188501186 w 2348"/>
              <a:gd name="T3" fmla="*/ 0 h 1500"/>
              <a:gd name="T4" fmla="*/ 13843354 w 2348"/>
              <a:gd name="T5" fmla="*/ 0 h 1500"/>
              <a:gd name="T6" fmla="*/ 7503834 w 2348"/>
              <a:gd name="T7" fmla="*/ 22399985 h 1500"/>
              <a:gd name="T8" fmla="*/ 86294090 w 2348"/>
              <a:gd name="T9" fmla="*/ 86363239 h 1500"/>
              <a:gd name="T10" fmla="*/ 86294090 w 2348"/>
              <a:gd name="T11" fmla="*/ 107727263 h 1500"/>
              <a:gd name="T12" fmla="*/ 7503834 w 2348"/>
              <a:gd name="T13" fmla="*/ 171690517 h 1500"/>
              <a:gd name="T14" fmla="*/ 13843354 w 2348"/>
              <a:gd name="T15" fmla="*/ 194090502 h 1500"/>
              <a:gd name="T16" fmla="*/ 188501186 w 2348"/>
              <a:gd name="T17" fmla="*/ 194090502 h 1500"/>
              <a:gd name="T18" fmla="*/ 193935009 w 2348"/>
              <a:gd name="T19" fmla="*/ 191889401 h 1500"/>
              <a:gd name="T20" fmla="*/ 297177290 w 2348"/>
              <a:gd name="T21" fmla="*/ 107727263 h 1500"/>
              <a:gd name="T22" fmla="*/ 297177290 w 2348"/>
              <a:gd name="T23" fmla="*/ 86363239 h 1500"/>
              <a:gd name="T24" fmla="*/ 193935009 w 2348"/>
              <a:gd name="T25" fmla="*/ 2201101 h 1500"/>
              <a:gd name="T26" fmla="*/ 188501186 w 2348"/>
              <a:gd name="T27" fmla="*/ 0 h 15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348" h="1500">
                <a:moveTo>
                  <a:pt x="1457" y="0"/>
                </a:moveTo>
                <a:lnTo>
                  <a:pt x="1457" y="0"/>
                </a:lnTo>
                <a:cubicBezTo>
                  <a:pt x="107" y="0"/>
                  <a:pt x="107" y="0"/>
                  <a:pt x="107" y="0"/>
                </a:cubicBezTo>
                <a:cubicBezTo>
                  <a:pt x="25" y="0"/>
                  <a:pt x="0" y="124"/>
                  <a:pt x="58" y="173"/>
                </a:cubicBezTo>
                <a:cubicBezTo>
                  <a:pt x="667" y="667"/>
                  <a:pt x="667" y="667"/>
                  <a:pt x="667" y="667"/>
                </a:cubicBezTo>
                <a:cubicBezTo>
                  <a:pt x="716" y="709"/>
                  <a:pt x="716" y="791"/>
                  <a:pt x="667" y="832"/>
                </a:cubicBezTo>
                <a:cubicBezTo>
                  <a:pt x="58" y="1326"/>
                  <a:pt x="58" y="1326"/>
                  <a:pt x="58" y="1326"/>
                </a:cubicBezTo>
                <a:cubicBezTo>
                  <a:pt x="0" y="1375"/>
                  <a:pt x="25" y="1499"/>
                  <a:pt x="107" y="1499"/>
                </a:cubicBezTo>
                <a:cubicBezTo>
                  <a:pt x="1457" y="1499"/>
                  <a:pt x="1457" y="1499"/>
                  <a:pt x="1457" y="1499"/>
                </a:cubicBezTo>
                <a:cubicBezTo>
                  <a:pt x="1474" y="1499"/>
                  <a:pt x="1482" y="1499"/>
                  <a:pt x="1499" y="1482"/>
                </a:cubicBezTo>
                <a:cubicBezTo>
                  <a:pt x="2297" y="832"/>
                  <a:pt x="2297" y="832"/>
                  <a:pt x="2297" y="832"/>
                </a:cubicBezTo>
                <a:cubicBezTo>
                  <a:pt x="2347" y="791"/>
                  <a:pt x="2347" y="709"/>
                  <a:pt x="2297" y="667"/>
                </a:cubicBezTo>
                <a:cubicBezTo>
                  <a:pt x="1499" y="17"/>
                  <a:pt x="1499" y="17"/>
                  <a:pt x="1499" y="17"/>
                </a:cubicBezTo>
                <a:cubicBezTo>
                  <a:pt x="1482" y="0"/>
                  <a:pt x="1474" y="0"/>
                  <a:pt x="1457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13" name="Freeform 169">
            <a:extLst>
              <a:ext uri="{FF2B5EF4-FFF2-40B4-BE49-F238E27FC236}">
                <a16:creationId xmlns:a16="http://schemas.microsoft.com/office/drawing/2014/main" id="{D959DB0D-97B7-384D-876B-3600D7EB62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6802" y="3740560"/>
            <a:ext cx="966472" cy="617670"/>
          </a:xfrm>
          <a:custGeom>
            <a:avLst/>
            <a:gdLst>
              <a:gd name="T0" fmla="*/ 188661747 w 2347"/>
              <a:gd name="T1" fmla="*/ 0 h 1500"/>
              <a:gd name="T2" fmla="*/ 188661747 w 2347"/>
              <a:gd name="T3" fmla="*/ 0 h 1500"/>
              <a:gd name="T4" fmla="*/ 13855010 w 2347"/>
              <a:gd name="T5" fmla="*/ 0 h 1500"/>
              <a:gd name="T6" fmla="*/ 8546256 w 2347"/>
              <a:gd name="T7" fmla="*/ 22399985 h 1500"/>
              <a:gd name="T8" fmla="*/ 87403548 w 2347"/>
              <a:gd name="T9" fmla="*/ 86363239 h 1500"/>
              <a:gd name="T10" fmla="*/ 87403548 w 2347"/>
              <a:gd name="T11" fmla="*/ 107727263 h 1500"/>
              <a:gd name="T12" fmla="*/ 8546256 w 2347"/>
              <a:gd name="T13" fmla="*/ 171690517 h 1500"/>
              <a:gd name="T14" fmla="*/ 13855010 w 2347"/>
              <a:gd name="T15" fmla="*/ 194090502 h 1500"/>
              <a:gd name="T16" fmla="*/ 188661747 w 2347"/>
              <a:gd name="T17" fmla="*/ 194090502 h 1500"/>
              <a:gd name="T18" fmla="*/ 193970861 w 2347"/>
              <a:gd name="T19" fmla="*/ 191889401 h 1500"/>
              <a:gd name="T20" fmla="*/ 298466561 w 2347"/>
              <a:gd name="T21" fmla="*/ 107727263 h 1500"/>
              <a:gd name="T22" fmla="*/ 298466561 w 2347"/>
              <a:gd name="T23" fmla="*/ 86363239 h 1500"/>
              <a:gd name="T24" fmla="*/ 193970861 w 2347"/>
              <a:gd name="T25" fmla="*/ 2201101 h 1500"/>
              <a:gd name="T26" fmla="*/ 188661747 w 2347"/>
              <a:gd name="T27" fmla="*/ 0 h 15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347" h="1500">
                <a:moveTo>
                  <a:pt x="1457" y="0"/>
                </a:moveTo>
                <a:lnTo>
                  <a:pt x="1457" y="0"/>
                </a:lnTo>
                <a:cubicBezTo>
                  <a:pt x="107" y="0"/>
                  <a:pt x="107" y="0"/>
                  <a:pt x="107" y="0"/>
                </a:cubicBezTo>
                <a:cubicBezTo>
                  <a:pt x="33" y="0"/>
                  <a:pt x="0" y="124"/>
                  <a:pt x="66" y="173"/>
                </a:cubicBezTo>
                <a:cubicBezTo>
                  <a:pt x="675" y="667"/>
                  <a:pt x="675" y="667"/>
                  <a:pt x="675" y="667"/>
                </a:cubicBezTo>
                <a:cubicBezTo>
                  <a:pt x="716" y="709"/>
                  <a:pt x="716" y="791"/>
                  <a:pt x="675" y="832"/>
                </a:cubicBezTo>
                <a:cubicBezTo>
                  <a:pt x="66" y="1326"/>
                  <a:pt x="66" y="1326"/>
                  <a:pt x="66" y="1326"/>
                </a:cubicBezTo>
                <a:cubicBezTo>
                  <a:pt x="0" y="1375"/>
                  <a:pt x="33" y="1499"/>
                  <a:pt x="107" y="1499"/>
                </a:cubicBezTo>
                <a:cubicBezTo>
                  <a:pt x="1457" y="1499"/>
                  <a:pt x="1457" y="1499"/>
                  <a:pt x="1457" y="1499"/>
                </a:cubicBezTo>
                <a:cubicBezTo>
                  <a:pt x="1473" y="1499"/>
                  <a:pt x="1490" y="1499"/>
                  <a:pt x="1498" y="1482"/>
                </a:cubicBezTo>
                <a:cubicBezTo>
                  <a:pt x="2305" y="832"/>
                  <a:pt x="2305" y="832"/>
                  <a:pt x="2305" y="832"/>
                </a:cubicBezTo>
                <a:cubicBezTo>
                  <a:pt x="2346" y="791"/>
                  <a:pt x="2346" y="709"/>
                  <a:pt x="2305" y="667"/>
                </a:cubicBezTo>
                <a:cubicBezTo>
                  <a:pt x="1498" y="17"/>
                  <a:pt x="1498" y="17"/>
                  <a:pt x="1498" y="17"/>
                </a:cubicBezTo>
                <a:cubicBezTo>
                  <a:pt x="1490" y="0"/>
                  <a:pt x="1473" y="0"/>
                  <a:pt x="1457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14" name="Freeform 170">
            <a:extLst>
              <a:ext uri="{FF2B5EF4-FFF2-40B4-BE49-F238E27FC236}">
                <a16:creationId xmlns:a16="http://schemas.microsoft.com/office/drawing/2014/main" id="{1A4DC557-4686-DE41-AD74-E0EE094E9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0148" y="3740560"/>
            <a:ext cx="966472" cy="617670"/>
          </a:xfrm>
          <a:custGeom>
            <a:avLst/>
            <a:gdLst>
              <a:gd name="T0" fmla="*/ 188630674 w 2348"/>
              <a:gd name="T1" fmla="*/ 0 h 1500"/>
              <a:gd name="T2" fmla="*/ 188630674 w 2348"/>
              <a:gd name="T3" fmla="*/ 0 h 1500"/>
              <a:gd name="T4" fmla="*/ 13843354 w 2348"/>
              <a:gd name="T5" fmla="*/ 0 h 1500"/>
              <a:gd name="T6" fmla="*/ 7503834 w 2348"/>
              <a:gd name="T7" fmla="*/ 22399985 h 1500"/>
              <a:gd name="T8" fmla="*/ 86294090 w 2348"/>
              <a:gd name="T9" fmla="*/ 86363239 h 1500"/>
              <a:gd name="T10" fmla="*/ 86294090 w 2348"/>
              <a:gd name="T11" fmla="*/ 107727263 h 1500"/>
              <a:gd name="T12" fmla="*/ 7503834 w 2348"/>
              <a:gd name="T13" fmla="*/ 171690517 h 1500"/>
              <a:gd name="T14" fmla="*/ 13843354 w 2348"/>
              <a:gd name="T15" fmla="*/ 194090502 h 1500"/>
              <a:gd name="T16" fmla="*/ 188630674 w 2348"/>
              <a:gd name="T17" fmla="*/ 194090502 h 1500"/>
              <a:gd name="T18" fmla="*/ 193935009 w 2348"/>
              <a:gd name="T19" fmla="*/ 191889401 h 1500"/>
              <a:gd name="T20" fmla="*/ 297177290 w 2348"/>
              <a:gd name="T21" fmla="*/ 107727263 h 1500"/>
              <a:gd name="T22" fmla="*/ 297177290 w 2348"/>
              <a:gd name="T23" fmla="*/ 86363239 h 1500"/>
              <a:gd name="T24" fmla="*/ 193935009 w 2348"/>
              <a:gd name="T25" fmla="*/ 2201101 h 1500"/>
              <a:gd name="T26" fmla="*/ 188630674 w 2348"/>
              <a:gd name="T27" fmla="*/ 0 h 15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348" h="1500">
                <a:moveTo>
                  <a:pt x="1458" y="0"/>
                </a:moveTo>
                <a:lnTo>
                  <a:pt x="1458" y="0"/>
                </a:lnTo>
                <a:cubicBezTo>
                  <a:pt x="107" y="0"/>
                  <a:pt x="107" y="0"/>
                  <a:pt x="107" y="0"/>
                </a:cubicBezTo>
                <a:cubicBezTo>
                  <a:pt x="25" y="0"/>
                  <a:pt x="0" y="124"/>
                  <a:pt x="58" y="173"/>
                </a:cubicBezTo>
                <a:cubicBezTo>
                  <a:pt x="667" y="667"/>
                  <a:pt x="667" y="667"/>
                  <a:pt x="667" y="667"/>
                </a:cubicBezTo>
                <a:cubicBezTo>
                  <a:pt x="716" y="709"/>
                  <a:pt x="716" y="791"/>
                  <a:pt x="667" y="832"/>
                </a:cubicBezTo>
                <a:cubicBezTo>
                  <a:pt x="58" y="1326"/>
                  <a:pt x="58" y="1326"/>
                  <a:pt x="58" y="1326"/>
                </a:cubicBezTo>
                <a:cubicBezTo>
                  <a:pt x="0" y="1375"/>
                  <a:pt x="25" y="1499"/>
                  <a:pt x="107" y="1499"/>
                </a:cubicBezTo>
                <a:cubicBezTo>
                  <a:pt x="1458" y="1499"/>
                  <a:pt x="1458" y="1499"/>
                  <a:pt x="1458" y="1499"/>
                </a:cubicBezTo>
                <a:cubicBezTo>
                  <a:pt x="1474" y="1499"/>
                  <a:pt x="1482" y="1499"/>
                  <a:pt x="1499" y="1482"/>
                </a:cubicBezTo>
                <a:cubicBezTo>
                  <a:pt x="2297" y="832"/>
                  <a:pt x="2297" y="832"/>
                  <a:pt x="2297" y="832"/>
                </a:cubicBezTo>
                <a:cubicBezTo>
                  <a:pt x="2347" y="791"/>
                  <a:pt x="2347" y="709"/>
                  <a:pt x="2297" y="667"/>
                </a:cubicBezTo>
                <a:cubicBezTo>
                  <a:pt x="1499" y="17"/>
                  <a:pt x="1499" y="17"/>
                  <a:pt x="1499" y="17"/>
                </a:cubicBezTo>
                <a:cubicBezTo>
                  <a:pt x="1482" y="0"/>
                  <a:pt x="1474" y="0"/>
                  <a:pt x="1458" y="0"/>
                </a:cubicBezTo>
              </a:path>
            </a:pathLst>
          </a:custGeom>
          <a:solidFill>
            <a:schemeClr val="tx1">
              <a:lumMod val="75000"/>
              <a:alpha val="76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15" name="Freeform 171">
            <a:extLst>
              <a:ext uri="{FF2B5EF4-FFF2-40B4-BE49-F238E27FC236}">
                <a16:creationId xmlns:a16="http://schemas.microsoft.com/office/drawing/2014/main" id="{73F3DD92-E2E5-724E-B44B-6575F69D67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962" y="3522559"/>
            <a:ext cx="1611393" cy="1055490"/>
          </a:xfrm>
          <a:custGeom>
            <a:avLst/>
            <a:gdLst>
              <a:gd name="T0" fmla="*/ 309365269 w 3913"/>
              <a:gd name="T1" fmla="*/ 0 h 2562"/>
              <a:gd name="T2" fmla="*/ 309365269 w 3913"/>
              <a:gd name="T3" fmla="*/ 0 h 2562"/>
              <a:gd name="T4" fmla="*/ 23568350 w 3913"/>
              <a:gd name="T5" fmla="*/ 0 h 2562"/>
              <a:gd name="T6" fmla="*/ 13985409 w 3913"/>
              <a:gd name="T7" fmla="*/ 38492671 h 2562"/>
              <a:gd name="T8" fmla="*/ 148272536 w 3913"/>
              <a:gd name="T9" fmla="*/ 148397776 h 2562"/>
              <a:gd name="T10" fmla="*/ 148272536 w 3913"/>
              <a:gd name="T11" fmla="*/ 183650384 h 2562"/>
              <a:gd name="T12" fmla="*/ 13985409 w 3913"/>
              <a:gd name="T13" fmla="*/ 292518669 h 2562"/>
              <a:gd name="T14" fmla="*/ 23568350 w 3913"/>
              <a:gd name="T15" fmla="*/ 331918558 h 2562"/>
              <a:gd name="T16" fmla="*/ 309365269 w 3913"/>
              <a:gd name="T17" fmla="*/ 331918558 h 2562"/>
              <a:gd name="T18" fmla="*/ 318947850 w 3913"/>
              <a:gd name="T19" fmla="*/ 327641674 h 2562"/>
              <a:gd name="T20" fmla="*/ 495968490 w 3913"/>
              <a:gd name="T21" fmla="*/ 183650384 h 2562"/>
              <a:gd name="T22" fmla="*/ 495968490 w 3913"/>
              <a:gd name="T23" fmla="*/ 148397776 h 2562"/>
              <a:gd name="T24" fmla="*/ 318947850 w 3913"/>
              <a:gd name="T25" fmla="*/ 3240063 h 2562"/>
              <a:gd name="T26" fmla="*/ 309365269 w 3913"/>
              <a:gd name="T27" fmla="*/ 0 h 256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3913" h="2562">
                <a:moveTo>
                  <a:pt x="2389" y="0"/>
                </a:moveTo>
                <a:lnTo>
                  <a:pt x="2389" y="0"/>
                </a:lnTo>
                <a:cubicBezTo>
                  <a:pt x="182" y="0"/>
                  <a:pt x="182" y="0"/>
                  <a:pt x="182" y="0"/>
                </a:cubicBezTo>
                <a:cubicBezTo>
                  <a:pt x="50" y="0"/>
                  <a:pt x="0" y="206"/>
                  <a:pt x="108" y="297"/>
                </a:cubicBezTo>
                <a:cubicBezTo>
                  <a:pt x="1145" y="1145"/>
                  <a:pt x="1145" y="1145"/>
                  <a:pt x="1145" y="1145"/>
                </a:cubicBezTo>
                <a:cubicBezTo>
                  <a:pt x="1219" y="1203"/>
                  <a:pt x="1219" y="1351"/>
                  <a:pt x="1145" y="1417"/>
                </a:cubicBezTo>
                <a:cubicBezTo>
                  <a:pt x="108" y="2257"/>
                  <a:pt x="108" y="2257"/>
                  <a:pt x="108" y="2257"/>
                </a:cubicBezTo>
                <a:cubicBezTo>
                  <a:pt x="0" y="2347"/>
                  <a:pt x="50" y="2561"/>
                  <a:pt x="182" y="2561"/>
                </a:cubicBezTo>
                <a:cubicBezTo>
                  <a:pt x="2389" y="2561"/>
                  <a:pt x="2389" y="2561"/>
                  <a:pt x="2389" y="2561"/>
                </a:cubicBezTo>
                <a:cubicBezTo>
                  <a:pt x="2413" y="2561"/>
                  <a:pt x="2438" y="2545"/>
                  <a:pt x="2463" y="2528"/>
                </a:cubicBezTo>
                <a:cubicBezTo>
                  <a:pt x="3830" y="1417"/>
                  <a:pt x="3830" y="1417"/>
                  <a:pt x="3830" y="1417"/>
                </a:cubicBezTo>
                <a:cubicBezTo>
                  <a:pt x="3912" y="1351"/>
                  <a:pt x="3912" y="1203"/>
                  <a:pt x="3830" y="1145"/>
                </a:cubicBezTo>
                <a:cubicBezTo>
                  <a:pt x="2463" y="25"/>
                  <a:pt x="2463" y="25"/>
                  <a:pt x="2463" y="25"/>
                </a:cubicBezTo>
                <a:cubicBezTo>
                  <a:pt x="2438" y="9"/>
                  <a:pt x="2413" y="0"/>
                  <a:pt x="2389" y="0"/>
                </a:cubicBezTo>
              </a:path>
            </a:pathLst>
          </a:custGeom>
          <a:solidFill>
            <a:schemeClr val="tx1">
              <a:lumMod val="75000"/>
              <a:alpha val="76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16" name="Freeform 172">
            <a:extLst>
              <a:ext uri="{FF2B5EF4-FFF2-40B4-BE49-F238E27FC236}">
                <a16:creationId xmlns:a16="http://schemas.microsoft.com/office/drawing/2014/main" id="{60683A2B-0CD4-6849-8600-C2DFA4D81C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5069" y="3522559"/>
            <a:ext cx="1611393" cy="1055490"/>
          </a:xfrm>
          <a:custGeom>
            <a:avLst/>
            <a:gdLst>
              <a:gd name="T0" fmla="*/ 310430245 w 3912"/>
              <a:gd name="T1" fmla="*/ 0 h 2562"/>
              <a:gd name="T2" fmla="*/ 310430245 w 3912"/>
              <a:gd name="T3" fmla="*/ 0 h 2562"/>
              <a:gd name="T4" fmla="*/ 23450553 w 3912"/>
              <a:gd name="T5" fmla="*/ 0 h 2562"/>
              <a:gd name="T6" fmla="*/ 14899650 w 3912"/>
              <a:gd name="T7" fmla="*/ 38492671 h 2562"/>
              <a:gd name="T8" fmla="*/ 148218651 w 3912"/>
              <a:gd name="T9" fmla="*/ 148397776 h 2562"/>
              <a:gd name="T10" fmla="*/ 148218651 w 3912"/>
              <a:gd name="T11" fmla="*/ 183650384 h 2562"/>
              <a:gd name="T12" fmla="*/ 14899650 w 3912"/>
              <a:gd name="T13" fmla="*/ 292518669 h 2562"/>
              <a:gd name="T14" fmla="*/ 23450553 w 3912"/>
              <a:gd name="T15" fmla="*/ 331918558 h 2562"/>
              <a:gd name="T16" fmla="*/ 310430245 w 3912"/>
              <a:gd name="T17" fmla="*/ 331918558 h 2562"/>
              <a:gd name="T18" fmla="*/ 318981508 w 3912"/>
              <a:gd name="T19" fmla="*/ 327641674 h 2562"/>
              <a:gd name="T20" fmla="*/ 496092392 w 3912"/>
              <a:gd name="T21" fmla="*/ 183650384 h 2562"/>
              <a:gd name="T22" fmla="*/ 496092392 w 3912"/>
              <a:gd name="T23" fmla="*/ 148397776 h 2562"/>
              <a:gd name="T24" fmla="*/ 318981508 w 3912"/>
              <a:gd name="T25" fmla="*/ 3240063 h 2562"/>
              <a:gd name="T26" fmla="*/ 310430245 w 3912"/>
              <a:gd name="T27" fmla="*/ 0 h 256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3912" h="2562">
                <a:moveTo>
                  <a:pt x="2396" y="0"/>
                </a:moveTo>
                <a:lnTo>
                  <a:pt x="2396" y="0"/>
                </a:lnTo>
                <a:cubicBezTo>
                  <a:pt x="181" y="0"/>
                  <a:pt x="181" y="0"/>
                  <a:pt x="181" y="0"/>
                </a:cubicBezTo>
                <a:cubicBezTo>
                  <a:pt x="57" y="0"/>
                  <a:pt x="0" y="206"/>
                  <a:pt x="115" y="297"/>
                </a:cubicBezTo>
                <a:cubicBezTo>
                  <a:pt x="1144" y="1145"/>
                  <a:pt x="1144" y="1145"/>
                  <a:pt x="1144" y="1145"/>
                </a:cubicBezTo>
                <a:cubicBezTo>
                  <a:pt x="1227" y="1203"/>
                  <a:pt x="1227" y="1351"/>
                  <a:pt x="1144" y="1417"/>
                </a:cubicBezTo>
                <a:cubicBezTo>
                  <a:pt x="115" y="2257"/>
                  <a:pt x="115" y="2257"/>
                  <a:pt x="115" y="2257"/>
                </a:cubicBezTo>
                <a:cubicBezTo>
                  <a:pt x="0" y="2347"/>
                  <a:pt x="57" y="2561"/>
                  <a:pt x="181" y="2561"/>
                </a:cubicBezTo>
                <a:cubicBezTo>
                  <a:pt x="2396" y="2561"/>
                  <a:pt x="2396" y="2561"/>
                  <a:pt x="2396" y="2561"/>
                </a:cubicBezTo>
                <a:cubicBezTo>
                  <a:pt x="2421" y="2561"/>
                  <a:pt x="2445" y="2545"/>
                  <a:pt x="2462" y="2528"/>
                </a:cubicBezTo>
                <a:cubicBezTo>
                  <a:pt x="3829" y="1417"/>
                  <a:pt x="3829" y="1417"/>
                  <a:pt x="3829" y="1417"/>
                </a:cubicBezTo>
                <a:cubicBezTo>
                  <a:pt x="3911" y="1351"/>
                  <a:pt x="3911" y="1203"/>
                  <a:pt x="3829" y="1145"/>
                </a:cubicBezTo>
                <a:cubicBezTo>
                  <a:pt x="2462" y="25"/>
                  <a:pt x="2462" y="25"/>
                  <a:pt x="2462" y="25"/>
                </a:cubicBezTo>
                <a:cubicBezTo>
                  <a:pt x="2445" y="9"/>
                  <a:pt x="2421" y="0"/>
                  <a:pt x="2396" y="0"/>
                </a:cubicBezTo>
              </a:path>
            </a:pathLst>
          </a:custGeom>
          <a:solidFill>
            <a:schemeClr val="tx1">
              <a:lumMod val="75000"/>
              <a:alpha val="76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17" name="Freeform 173">
            <a:extLst>
              <a:ext uri="{FF2B5EF4-FFF2-40B4-BE49-F238E27FC236}">
                <a16:creationId xmlns:a16="http://schemas.microsoft.com/office/drawing/2014/main" id="{EE624034-D3AA-0740-94B1-8CC541B546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4779" y="3951295"/>
            <a:ext cx="327002" cy="199834"/>
          </a:xfrm>
          <a:custGeom>
            <a:avLst/>
            <a:gdLst>
              <a:gd name="T0" fmla="*/ 100754295 w 792"/>
              <a:gd name="T1" fmla="*/ 62487064 h 487"/>
              <a:gd name="T2" fmla="*/ 100754295 w 792"/>
              <a:gd name="T3" fmla="*/ 62487064 h 487"/>
              <a:gd name="T4" fmla="*/ 3254375 w 792"/>
              <a:gd name="T5" fmla="*/ 62487064 h 487"/>
              <a:gd name="T6" fmla="*/ 0 w 792"/>
              <a:gd name="T7" fmla="*/ 59272817 h 487"/>
              <a:gd name="T8" fmla="*/ 0 w 792"/>
              <a:gd name="T9" fmla="*/ 2057133 h 487"/>
              <a:gd name="T10" fmla="*/ 3254375 w 792"/>
              <a:gd name="T11" fmla="*/ 0 h 487"/>
              <a:gd name="T12" fmla="*/ 100754295 w 792"/>
              <a:gd name="T13" fmla="*/ 0 h 487"/>
              <a:gd name="T14" fmla="*/ 102967054 w 792"/>
              <a:gd name="T15" fmla="*/ 2057133 h 487"/>
              <a:gd name="T16" fmla="*/ 102967054 w 792"/>
              <a:gd name="T17" fmla="*/ 59272817 h 487"/>
              <a:gd name="T18" fmla="*/ 100754295 w 792"/>
              <a:gd name="T19" fmla="*/ 62487064 h 487"/>
              <a:gd name="T20" fmla="*/ 4295631 w 792"/>
              <a:gd name="T21" fmla="*/ 58244430 h 487"/>
              <a:gd name="T22" fmla="*/ 4295631 w 792"/>
              <a:gd name="T23" fmla="*/ 58244430 h 487"/>
              <a:gd name="T24" fmla="*/ 99712679 w 792"/>
              <a:gd name="T25" fmla="*/ 58244430 h 487"/>
              <a:gd name="T26" fmla="*/ 99712679 w 792"/>
              <a:gd name="T27" fmla="*/ 3214247 h 487"/>
              <a:gd name="T28" fmla="*/ 4295631 w 792"/>
              <a:gd name="T29" fmla="*/ 3214247 h 487"/>
              <a:gd name="T30" fmla="*/ 4295631 w 792"/>
              <a:gd name="T31" fmla="*/ 58244430 h 487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792" h="487">
                <a:moveTo>
                  <a:pt x="774" y="486"/>
                </a:moveTo>
                <a:lnTo>
                  <a:pt x="774" y="486"/>
                </a:lnTo>
                <a:cubicBezTo>
                  <a:pt x="25" y="486"/>
                  <a:pt x="25" y="486"/>
                  <a:pt x="25" y="486"/>
                </a:cubicBezTo>
                <a:cubicBezTo>
                  <a:pt x="17" y="486"/>
                  <a:pt x="0" y="469"/>
                  <a:pt x="0" y="461"/>
                </a:cubicBezTo>
                <a:cubicBezTo>
                  <a:pt x="0" y="16"/>
                  <a:pt x="0" y="16"/>
                  <a:pt x="0" y="16"/>
                </a:cubicBezTo>
                <a:cubicBezTo>
                  <a:pt x="0" y="8"/>
                  <a:pt x="17" y="0"/>
                  <a:pt x="25" y="0"/>
                </a:cubicBezTo>
                <a:cubicBezTo>
                  <a:pt x="774" y="0"/>
                  <a:pt x="774" y="0"/>
                  <a:pt x="774" y="0"/>
                </a:cubicBezTo>
                <a:cubicBezTo>
                  <a:pt x="783" y="0"/>
                  <a:pt x="791" y="8"/>
                  <a:pt x="791" y="16"/>
                </a:cubicBezTo>
                <a:cubicBezTo>
                  <a:pt x="791" y="461"/>
                  <a:pt x="791" y="461"/>
                  <a:pt x="791" y="461"/>
                </a:cubicBezTo>
                <a:cubicBezTo>
                  <a:pt x="791" y="469"/>
                  <a:pt x="783" y="486"/>
                  <a:pt x="774" y="486"/>
                </a:cubicBezTo>
                <a:close/>
                <a:moveTo>
                  <a:pt x="33" y="453"/>
                </a:moveTo>
                <a:lnTo>
                  <a:pt x="33" y="453"/>
                </a:lnTo>
                <a:cubicBezTo>
                  <a:pt x="766" y="453"/>
                  <a:pt x="766" y="453"/>
                  <a:pt x="766" y="453"/>
                </a:cubicBezTo>
                <a:cubicBezTo>
                  <a:pt x="766" y="25"/>
                  <a:pt x="766" y="25"/>
                  <a:pt x="766" y="25"/>
                </a:cubicBezTo>
                <a:cubicBezTo>
                  <a:pt x="33" y="25"/>
                  <a:pt x="33" y="25"/>
                  <a:pt x="33" y="25"/>
                </a:cubicBezTo>
                <a:lnTo>
                  <a:pt x="33" y="453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18" name="Freeform 174">
            <a:extLst>
              <a:ext uri="{FF2B5EF4-FFF2-40B4-BE49-F238E27FC236}">
                <a16:creationId xmlns:a16="http://schemas.microsoft.com/office/drawing/2014/main" id="{C8E20625-E330-F348-BCE9-D450A946E6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9297" y="3980361"/>
            <a:ext cx="136250" cy="10900"/>
          </a:xfrm>
          <a:custGeom>
            <a:avLst/>
            <a:gdLst>
              <a:gd name="T0" fmla="*/ 40613852 w 330"/>
              <a:gd name="T1" fmla="*/ 3355364 h 26"/>
              <a:gd name="T2" fmla="*/ 40613852 w 330"/>
              <a:gd name="T3" fmla="*/ 3355364 h 26"/>
              <a:gd name="T4" fmla="*/ 1041251 w 330"/>
              <a:gd name="T5" fmla="*/ 3355364 h 26"/>
              <a:gd name="T6" fmla="*/ 0 w 330"/>
              <a:gd name="T7" fmla="*/ 2281604 h 26"/>
              <a:gd name="T8" fmla="*/ 1041251 w 330"/>
              <a:gd name="T9" fmla="*/ 0 h 26"/>
              <a:gd name="T10" fmla="*/ 40613852 w 330"/>
              <a:gd name="T11" fmla="*/ 0 h 26"/>
              <a:gd name="T12" fmla="*/ 42826601 w 330"/>
              <a:gd name="T13" fmla="*/ 2281604 h 26"/>
              <a:gd name="T14" fmla="*/ 40613852 w 330"/>
              <a:gd name="T15" fmla="*/ 3355364 h 2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30" h="26">
                <a:moveTo>
                  <a:pt x="312" y="25"/>
                </a:moveTo>
                <a:lnTo>
                  <a:pt x="312" y="25"/>
                </a:lnTo>
                <a:cubicBezTo>
                  <a:pt x="8" y="25"/>
                  <a:pt x="8" y="25"/>
                  <a:pt x="8" y="25"/>
                </a:cubicBezTo>
                <a:cubicBezTo>
                  <a:pt x="0" y="25"/>
                  <a:pt x="0" y="25"/>
                  <a:pt x="0" y="17"/>
                </a:cubicBezTo>
                <a:cubicBezTo>
                  <a:pt x="0" y="8"/>
                  <a:pt x="0" y="0"/>
                  <a:pt x="8" y="0"/>
                </a:cubicBezTo>
                <a:cubicBezTo>
                  <a:pt x="312" y="0"/>
                  <a:pt x="312" y="0"/>
                  <a:pt x="312" y="0"/>
                </a:cubicBezTo>
                <a:cubicBezTo>
                  <a:pt x="321" y="0"/>
                  <a:pt x="329" y="8"/>
                  <a:pt x="329" y="17"/>
                </a:cubicBezTo>
                <a:cubicBezTo>
                  <a:pt x="329" y="25"/>
                  <a:pt x="321" y="25"/>
                  <a:pt x="312" y="2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19" name="Freeform 175">
            <a:extLst>
              <a:ext uri="{FF2B5EF4-FFF2-40B4-BE49-F238E27FC236}">
                <a16:creationId xmlns:a16="http://schemas.microsoft.com/office/drawing/2014/main" id="{9605F4D2-8287-054D-9A81-3C72A2453F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9297" y="4011245"/>
            <a:ext cx="105367" cy="10900"/>
          </a:xfrm>
          <a:custGeom>
            <a:avLst/>
            <a:gdLst>
              <a:gd name="T0" fmla="*/ 30787938 w 256"/>
              <a:gd name="T1" fmla="*/ 3355364 h 26"/>
              <a:gd name="T2" fmla="*/ 30787938 w 256"/>
              <a:gd name="T3" fmla="*/ 3355364 h 26"/>
              <a:gd name="T4" fmla="*/ 1034765 w 256"/>
              <a:gd name="T5" fmla="*/ 3355364 h 26"/>
              <a:gd name="T6" fmla="*/ 0 w 256"/>
              <a:gd name="T7" fmla="*/ 2281604 h 26"/>
              <a:gd name="T8" fmla="*/ 1034765 w 256"/>
              <a:gd name="T9" fmla="*/ 0 h 26"/>
              <a:gd name="T10" fmla="*/ 30787938 w 256"/>
              <a:gd name="T11" fmla="*/ 0 h 26"/>
              <a:gd name="T12" fmla="*/ 32986948 w 256"/>
              <a:gd name="T13" fmla="*/ 2281604 h 26"/>
              <a:gd name="T14" fmla="*/ 30787938 w 256"/>
              <a:gd name="T15" fmla="*/ 3355364 h 2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" h="26">
                <a:moveTo>
                  <a:pt x="238" y="25"/>
                </a:moveTo>
                <a:lnTo>
                  <a:pt x="238" y="25"/>
                </a:lnTo>
                <a:cubicBezTo>
                  <a:pt x="8" y="25"/>
                  <a:pt x="8" y="25"/>
                  <a:pt x="8" y="25"/>
                </a:cubicBezTo>
                <a:cubicBezTo>
                  <a:pt x="0" y="25"/>
                  <a:pt x="0" y="25"/>
                  <a:pt x="0" y="17"/>
                </a:cubicBezTo>
                <a:cubicBezTo>
                  <a:pt x="0" y="8"/>
                  <a:pt x="0" y="0"/>
                  <a:pt x="8" y="0"/>
                </a:cubicBezTo>
                <a:cubicBezTo>
                  <a:pt x="238" y="0"/>
                  <a:pt x="238" y="0"/>
                  <a:pt x="238" y="0"/>
                </a:cubicBezTo>
                <a:cubicBezTo>
                  <a:pt x="247" y="0"/>
                  <a:pt x="255" y="8"/>
                  <a:pt x="255" y="17"/>
                </a:cubicBezTo>
                <a:cubicBezTo>
                  <a:pt x="255" y="25"/>
                  <a:pt x="247" y="25"/>
                  <a:pt x="238" y="2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0" name="Freeform 176">
            <a:extLst>
              <a:ext uri="{FF2B5EF4-FFF2-40B4-BE49-F238E27FC236}">
                <a16:creationId xmlns:a16="http://schemas.microsoft.com/office/drawing/2014/main" id="{D3E74550-ED77-B840-A890-E9836BC13D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9998" y="4107529"/>
            <a:ext cx="10900" cy="10900"/>
          </a:xfrm>
          <a:custGeom>
            <a:avLst/>
            <a:gdLst>
              <a:gd name="T0" fmla="*/ 2281604 w 26"/>
              <a:gd name="T1" fmla="*/ 3483864 h 25"/>
              <a:gd name="T2" fmla="*/ 2281604 w 26"/>
              <a:gd name="T3" fmla="*/ 3483864 h 25"/>
              <a:gd name="T4" fmla="*/ 2281604 w 26"/>
              <a:gd name="T5" fmla="*/ 3483864 h 25"/>
              <a:gd name="T6" fmla="*/ 0 w 26"/>
              <a:gd name="T7" fmla="*/ 2322576 h 25"/>
              <a:gd name="T8" fmla="*/ 2281604 w 26"/>
              <a:gd name="T9" fmla="*/ 0 h 25"/>
              <a:gd name="T10" fmla="*/ 2281604 w 26"/>
              <a:gd name="T11" fmla="*/ 0 h 25"/>
              <a:gd name="T12" fmla="*/ 3355364 w 26"/>
              <a:gd name="T13" fmla="*/ 2322576 h 25"/>
              <a:gd name="T14" fmla="*/ 2281604 w 26"/>
              <a:gd name="T15" fmla="*/ 3483864 h 2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6" h="25">
                <a:moveTo>
                  <a:pt x="17" y="24"/>
                </a:moveTo>
                <a:lnTo>
                  <a:pt x="17" y="24"/>
                </a:lnTo>
                <a:cubicBezTo>
                  <a:pt x="8" y="24"/>
                  <a:pt x="0" y="24"/>
                  <a:pt x="0" y="16"/>
                </a:cubicBezTo>
                <a:cubicBezTo>
                  <a:pt x="0" y="8"/>
                  <a:pt x="8" y="0"/>
                  <a:pt x="17" y="0"/>
                </a:cubicBezTo>
                <a:cubicBezTo>
                  <a:pt x="25" y="0"/>
                  <a:pt x="25" y="8"/>
                  <a:pt x="25" y="16"/>
                </a:cubicBezTo>
                <a:cubicBezTo>
                  <a:pt x="25" y="24"/>
                  <a:pt x="25" y="24"/>
                  <a:pt x="17" y="2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1" name="Freeform 177">
            <a:extLst>
              <a:ext uri="{FF2B5EF4-FFF2-40B4-BE49-F238E27FC236}">
                <a16:creationId xmlns:a16="http://schemas.microsoft.com/office/drawing/2014/main" id="{9DDCD4BB-3CEC-2148-ABD7-F11658D866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5514" y="4107529"/>
            <a:ext cx="69034" cy="10900"/>
          </a:xfrm>
          <a:custGeom>
            <a:avLst/>
            <a:gdLst>
              <a:gd name="T0" fmla="*/ 19545300 w 166"/>
              <a:gd name="T1" fmla="*/ 3483864 h 25"/>
              <a:gd name="T2" fmla="*/ 19545300 w 166"/>
              <a:gd name="T3" fmla="*/ 3483864 h 25"/>
              <a:gd name="T4" fmla="*/ 19545300 w 166"/>
              <a:gd name="T5" fmla="*/ 3483864 h 25"/>
              <a:gd name="T6" fmla="*/ 17432108 w 166"/>
              <a:gd name="T7" fmla="*/ 2322576 h 25"/>
              <a:gd name="T8" fmla="*/ 19545300 w 166"/>
              <a:gd name="T9" fmla="*/ 0 h 25"/>
              <a:gd name="T10" fmla="*/ 19545300 w 166"/>
              <a:gd name="T11" fmla="*/ 0 h 25"/>
              <a:gd name="T12" fmla="*/ 21790408 w 166"/>
              <a:gd name="T13" fmla="*/ 2322576 h 25"/>
              <a:gd name="T14" fmla="*/ 19545300 w 166"/>
              <a:gd name="T15" fmla="*/ 3483864 h 25"/>
              <a:gd name="T16" fmla="*/ 14130586 w 166"/>
              <a:gd name="T17" fmla="*/ 3483864 h 25"/>
              <a:gd name="T18" fmla="*/ 14130586 w 166"/>
              <a:gd name="T19" fmla="*/ 3483864 h 25"/>
              <a:gd name="T20" fmla="*/ 13074172 w 166"/>
              <a:gd name="T21" fmla="*/ 3483864 h 25"/>
              <a:gd name="T22" fmla="*/ 12017758 w 166"/>
              <a:gd name="T23" fmla="*/ 2322576 h 25"/>
              <a:gd name="T24" fmla="*/ 13074172 w 166"/>
              <a:gd name="T25" fmla="*/ 0 h 25"/>
              <a:gd name="T26" fmla="*/ 14130586 w 166"/>
              <a:gd name="T27" fmla="*/ 0 h 25"/>
              <a:gd name="T28" fmla="*/ 15187000 w 166"/>
              <a:gd name="T29" fmla="*/ 2322576 h 25"/>
              <a:gd name="T30" fmla="*/ 14130586 w 166"/>
              <a:gd name="T31" fmla="*/ 3483864 h 25"/>
              <a:gd name="T32" fmla="*/ 7659458 w 166"/>
              <a:gd name="T33" fmla="*/ 3483864 h 25"/>
              <a:gd name="T34" fmla="*/ 7659458 w 166"/>
              <a:gd name="T35" fmla="*/ 3483864 h 25"/>
              <a:gd name="T36" fmla="*/ 7659458 w 166"/>
              <a:gd name="T37" fmla="*/ 3483864 h 25"/>
              <a:gd name="T38" fmla="*/ 5414714 w 166"/>
              <a:gd name="T39" fmla="*/ 2322576 h 25"/>
              <a:gd name="T40" fmla="*/ 7659458 w 166"/>
              <a:gd name="T41" fmla="*/ 0 h 25"/>
              <a:gd name="T42" fmla="*/ 7659458 w 166"/>
              <a:gd name="T43" fmla="*/ 0 h 25"/>
              <a:gd name="T44" fmla="*/ 9772650 w 166"/>
              <a:gd name="T45" fmla="*/ 2322576 h 25"/>
              <a:gd name="T46" fmla="*/ 7659458 w 166"/>
              <a:gd name="T47" fmla="*/ 3483864 h 25"/>
              <a:gd name="T48" fmla="*/ 2112829 w 166"/>
              <a:gd name="T49" fmla="*/ 3483864 h 25"/>
              <a:gd name="T50" fmla="*/ 2112829 w 166"/>
              <a:gd name="T51" fmla="*/ 3483864 h 25"/>
              <a:gd name="T52" fmla="*/ 1056414 w 166"/>
              <a:gd name="T53" fmla="*/ 3483864 h 25"/>
              <a:gd name="T54" fmla="*/ 0 w 166"/>
              <a:gd name="T55" fmla="*/ 2322576 h 25"/>
              <a:gd name="T56" fmla="*/ 1056414 w 166"/>
              <a:gd name="T57" fmla="*/ 0 h 25"/>
              <a:gd name="T58" fmla="*/ 2112829 w 166"/>
              <a:gd name="T59" fmla="*/ 0 h 25"/>
              <a:gd name="T60" fmla="*/ 3301522 w 166"/>
              <a:gd name="T61" fmla="*/ 2322576 h 25"/>
              <a:gd name="T62" fmla="*/ 2112829 w 166"/>
              <a:gd name="T63" fmla="*/ 3483864 h 25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166" h="25">
                <a:moveTo>
                  <a:pt x="148" y="24"/>
                </a:moveTo>
                <a:lnTo>
                  <a:pt x="148" y="24"/>
                </a:lnTo>
                <a:cubicBezTo>
                  <a:pt x="140" y="24"/>
                  <a:pt x="132" y="24"/>
                  <a:pt x="132" y="16"/>
                </a:cubicBezTo>
                <a:cubicBezTo>
                  <a:pt x="132" y="8"/>
                  <a:pt x="140" y="0"/>
                  <a:pt x="148" y="0"/>
                </a:cubicBezTo>
                <a:cubicBezTo>
                  <a:pt x="156" y="0"/>
                  <a:pt x="165" y="8"/>
                  <a:pt x="165" y="16"/>
                </a:cubicBezTo>
                <a:cubicBezTo>
                  <a:pt x="165" y="24"/>
                  <a:pt x="156" y="24"/>
                  <a:pt x="148" y="24"/>
                </a:cubicBezTo>
                <a:close/>
                <a:moveTo>
                  <a:pt x="107" y="24"/>
                </a:moveTo>
                <a:lnTo>
                  <a:pt x="107" y="24"/>
                </a:lnTo>
                <a:cubicBezTo>
                  <a:pt x="99" y="24"/>
                  <a:pt x="99" y="24"/>
                  <a:pt x="99" y="24"/>
                </a:cubicBezTo>
                <a:cubicBezTo>
                  <a:pt x="91" y="24"/>
                  <a:pt x="91" y="24"/>
                  <a:pt x="91" y="16"/>
                </a:cubicBezTo>
                <a:cubicBezTo>
                  <a:pt x="91" y="8"/>
                  <a:pt x="91" y="0"/>
                  <a:pt x="99" y="0"/>
                </a:cubicBezTo>
                <a:cubicBezTo>
                  <a:pt x="107" y="0"/>
                  <a:pt x="107" y="0"/>
                  <a:pt x="107" y="0"/>
                </a:cubicBezTo>
                <a:cubicBezTo>
                  <a:pt x="115" y="0"/>
                  <a:pt x="115" y="8"/>
                  <a:pt x="115" y="16"/>
                </a:cubicBezTo>
                <a:cubicBezTo>
                  <a:pt x="115" y="24"/>
                  <a:pt x="115" y="24"/>
                  <a:pt x="107" y="24"/>
                </a:cubicBezTo>
                <a:close/>
                <a:moveTo>
                  <a:pt x="58" y="24"/>
                </a:moveTo>
                <a:lnTo>
                  <a:pt x="58" y="24"/>
                </a:lnTo>
                <a:cubicBezTo>
                  <a:pt x="49" y="24"/>
                  <a:pt x="41" y="24"/>
                  <a:pt x="41" y="16"/>
                </a:cubicBezTo>
                <a:cubicBezTo>
                  <a:pt x="41" y="8"/>
                  <a:pt x="49" y="0"/>
                  <a:pt x="58" y="0"/>
                </a:cubicBezTo>
                <a:cubicBezTo>
                  <a:pt x="66" y="0"/>
                  <a:pt x="74" y="8"/>
                  <a:pt x="74" y="16"/>
                </a:cubicBezTo>
                <a:cubicBezTo>
                  <a:pt x="74" y="24"/>
                  <a:pt x="66" y="24"/>
                  <a:pt x="58" y="24"/>
                </a:cubicBezTo>
                <a:close/>
                <a:moveTo>
                  <a:pt x="16" y="24"/>
                </a:moveTo>
                <a:lnTo>
                  <a:pt x="16" y="24"/>
                </a:lnTo>
                <a:cubicBezTo>
                  <a:pt x="8" y="24"/>
                  <a:pt x="8" y="24"/>
                  <a:pt x="8" y="24"/>
                </a:cubicBezTo>
                <a:cubicBezTo>
                  <a:pt x="0" y="24"/>
                  <a:pt x="0" y="24"/>
                  <a:pt x="0" y="16"/>
                </a:cubicBezTo>
                <a:cubicBezTo>
                  <a:pt x="0" y="8"/>
                  <a:pt x="0" y="0"/>
                  <a:pt x="8" y="0"/>
                </a:cubicBezTo>
                <a:cubicBezTo>
                  <a:pt x="16" y="0"/>
                  <a:pt x="16" y="0"/>
                  <a:pt x="16" y="0"/>
                </a:cubicBezTo>
                <a:cubicBezTo>
                  <a:pt x="25" y="0"/>
                  <a:pt x="25" y="8"/>
                  <a:pt x="25" y="16"/>
                </a:cubicBezTo>
                <a:cubicBezTo>
                  <a:pt x="25" y="24"/>
                  <a:pt x="25" y="24"/>
                  <a:pt x="16" y="24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2" name="Freeform 178">
            <a:extLst>
              <a:ext uri="{FF2B5EF4-FFF2-40B4-BE49-F238E27FC236}">
                <a16:creationId xmlns:a16="http://schemas.microsoft.com/office/drawing/2014/main" id="{C1D32AA8-AFF5-2747-A3D7-210849FA27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5531" y="4107529"/>
            <a:ext cx="14534" cy="10900"/>
          </a:xfrm>
          <a:custGeom>
            <a:avLst/>
            <a:gdLst>
              <a:gd name="T0" fmla="*/ 2371912 w 34"/>
              <a:gd name="T1" fmla="*/ 3483864 h 25"/>
              <a:gd name="T2" fmla="*/ 2371912 w 34"/>
              <a:gd name="T3" fmla="*/ 3483864 h 25"/>
              <a:gd name="T4" fmla="*/ 2371912 w 34"/>
              <a:gd name="T5" fmla="*/ 3483864 h 25"/>
              <a:gd name="T6" fmla="*/ 0 w 34"/>
              <a:gd name="T7" fmla="*/ 2322576 h 25"/>
              <a:gd name="T8" fmla="*/ 2371912 w 34"/>
              <a:gd name="T9" fmla="*/ 0 h 25"/>
              <a:gd name="T10" fmla="*/ 2371912 w 34"/>
              <a:gd name="T11" fmla="*/ 0 h 25"/>
              <a:gd name="T12" fmla="*/ 4604124 w 34"/>
              <a:gd name="T13" fmla="*/ 2322576 h 25"/>
              <a:gd name="T14" fmla="*/ 2371912 w 34"/>
              <a:gd name="T15" fmla="*/ 3483864 h 2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4" h="25">
                <a:moveTo>
                  <a:pt x="17" y="24"/>
                </a:moveTo>
                <a:lnTo>
                  <a:pt x="17" y="24"/>
                </a:lnTo>
                <a:cubicBezTo>
                  <a:pt x="9" y="24"/>
                  <a:pt x="0" y="24"/>
                  <a:pt x="0" y="16"/>
                </a:cubicBezTo>
                <a:cubicBezTo>
                  <a:pt x="0" y="8"/>
                  <a:pt x="9" y="0"/>
                  <a:pt x="17" y="0"/>
                </a:cubicBezTo>
                <a:cubicBezTo>
                  <a:pt x="25" y="0"/>
                  <a:pt x="33" y="8"/>
                  <a:pt x="33" y="16"/>
                </a:cubicBezTo>
                <a:cubicBezTo>
                  <a:pt x="33" y="24"/>
                  <a:pt x="25" y="24"/>
                  <a:pt x="17" y="2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3" name="Freeform 179">
            <a:extLst>
              <a:ext uri="{FF2B5EF4-FFF2-40B4-BE49-F238E27FC236}">
                <a16:creationId xmlns:a16="http://schemas.microsoft.com/office/drawing/2014/main" id="{EAB8EA83-9A24-2242-A25A-99E67B9D5C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5531" y="4073012"/>
            <a:ext cx="105367" cy="14534"/>
          </a:xfrm>
          <a:custGeom>
            <a:avLst/>
            <a:gdLst>
              <a:gd name="T0" fmla="*/ 31832513 w 257"/>
              <a:gd name="T1" fmla="*/ 4604124 h 34"/>
              <a:gd name="T2" fmla="*/ 31832513 w 257"/>
              <a:gd name="T3" fmla="*/ 4604124 h 34"/>
              <a:gd name="T4" fmla="*/ 1155058 w 257"/>
              <a:gd name="T5" fmla="*/ 4604124 h 34"/>
              <a:gd name="T6" fmla="*/ 0 w 257"/>
              <a:gd name="T7" fmla="*/ 2371912 h 34"/>
              <a:gd name="T8" fmla="*/ 1155058 w 257"/>
              <a:gd name="T9" fmla="*/ 0 h 34"/>
              <a:gd name="T10" fmla="*/ 31832513 w 257"/>
              <a:gd name="T11" fmla="*/ 0 h 34"/>
              <a:gd name="T12" fmla="*/ 32859310 w 257"/>
              <a:gd name="T13" fmla="*/ 2371912 h 34"/>
              <a:gd name="T14" fmla="*/ 31832513 w 257"/>
              <a:gd name="T15" fmla="*/ 4604124 h 3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7" h="34">
                <a:moveTo>
                  <a:pt x="248" y="33"/>
                </a:moveTo>
                <a:lnTo>
                  <a:pt x="248" y="33"/>
                </a:lnTo>
                <a:cubicBezTo>
                  <a:pt x="9" y="33"/>
                  <a:pt x="9" y="33"/>
                  <a:pt x="9" y="33"/>
                </a:cubicBezTo>
                <a:cubicBezTo>
                  <a:pt x="0" y="33"/>
                  <a:pt x="0" y="25"/>
                  <a:pt x="0" y="17"/>
                </a:cubicBezTo>
                <a:cubicBezTo>
                  <a:pt x="0" y="9"/>
                  <a:pt x="0" y="0"/>
                  <a:pt x="9" y="0"/>
                </a:cubicBezTo>
                <a:cubicBezTo>
                  <a:pt x="248" y="0"/>
                  <a:pt x="248" y="0"/>
                  <a:pt x="248" y="0"/>
                </a:cubicBezTo>
                <a:cubicBezTo>
                  <a:pt x="256" y="0"/>
                  <a:pt x="256" y="9"/>
                  <a:pt x="256" y="17"/>
                </a:cubicBezTo>
                <a:cubicBezTo>
                  <a:pt x="256" y="25"/>
                  <a:pt x="256" y="33"/>
                  <a:pt x="248" y="33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4" name="Freeform 180">
            <a:extLst>
              <a:ext uri="{FF2B5EF4-FFF2-40B4-BE49-F238E27FC236}">
                <a16:creationId xmlns:a16="http://schemas.microsoft.com/office/drawing/2014/main" id="{0D5B983E-A431-7841-9B0D-22A3878B18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9297" y="4073012"/>
            <a:ext cx="58134" cy="43600"/>
          </a:xfrm>
          <a:custGeom>
            <a:avLst/>
            <a:gdLst>
              <a:gd name="T0" fmla="*/ 15965972 w 141"/>
              <a:gd name="T1" fmla="*/ 13316303 h 108"/>
              <a:gd name="T2" fmla="*/ 15965972 w 141"/>
              <a:gd name="T3" fmla="*/ 13316303 h 108"/>
              <a:gd name="T4" fmla="*/ 1038338 w 141"/>
              <a:gd name="T5" fmla="*/ 13316303 h 108"/>
              <a:gd name="T6" fmla="*/ 0 w 141"/>
              <a:gd name="T7" fmla="*/ 11325225 h 108"/>
              <a:gd name="T8" fmla="*/ 0 w 141"/>
              <a:gd name="T9" fmla="*/ 2115608 h 108"/>
              <a:gd name="T10" fmla="*/ 1038338 w 141"/>
              <a:gd name="T11" fmla="*/ 0 h 108"/>
              <a:gd name="T12" fmla="*/ 15965972 w 141"/>
              <a:gd name="T13" fmla="*/ 0 h 108"/>
              <a:gd name="T14" fmla="*/ 18172709 w 141"/>
              <a:gd name="T15" fmla="*/ 2115608 h 108"/>
              <a:gd name="T16" fmla="*/ 18172709 w 141"/>
              <a:gd name="T17" fmla="*/ 11325225 h 108"/>
              <a:gd name="T18" fmla="*/ 15965972 w 141"/>
              <a:gd name="T19" fmla="*/ 13316303 h 108"/>
              <a:gd name="T20" fmla="*/ 3115373 w 141"/>
              <a:gd name="T21" fmla="*/ 9209617 h 108"/>
              <a:gd name="T22" fmla="*/ 3115373 w 141"/>
              <a:gd name="T23" fmla="*/ 9209617 h 108"/>
              <a:gd name="T24" fmla="*/ 13888936 w 141"/>
              <a:gd name="T25" fmla="*/ 9209617 h 108"/>
              <a:gd name="T26" fmla="*/ 13888936 w 141"/>
              <a:gd name="T27" fmla="*/ 4107039 h 108"/>
              <a:gd name="T28" fmla="*/ 3115373 w 141"/>
              <a:gd name="T29" fmla="*/ 4107039 h 108"/>
              <a:gd name="T30" fmla="*/ 3115373 w 141"/>
              <a:gd name="T31" fmla="*/ 9209617 h 108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141" h="108">
                <a:moveTo>
                  <a:pt x="123" y="107"/>
                </a:moveTo>
                <a:lnTo>
                  <a:pt x="123" y="107"/>
                </a:lnTo>
                <a:cubicBezTo>
                  <a:pt x="8" y="107"/>
                  <a:pt x="8" y="107"/>
                  <a:pt x="8" y="107"/>
                </a:cubicBezTo>
                <a:cubicBezTo>
                  <a:pt x="0" y="107"/>
                  <a:pt x="0" y="99"/>
                  <a:pt x="0" y="91"/>
                </a:cubicBezTo>
                <a:cubicBezTo>
                  <a:pt x="0" y="17"/>
                  <a:pt x="0" y="17"/>
                  <a:pt x="0" y="17"/>
                </a:cubicBezTo>
                <a:cubicBezTo>
                  <a:pt x="0" y="9"/>
                  <a:pt x="0" y="0"/>
                  <a:pt x="8" y="0"/>
                </a:cubicBezTo>
                <a:cubicBezTo>
                  <a:pt x="123" y="0"/>
                  <a:pt x="123" y="0"/>
                  <a:pt x="123" y="0"/>
                </a:cubicBezTo>
                <a:cubicBezTo>
                  <a:pt x="131" y="0"/>
                  <a:pt x="140" y="9"/>
                  <a:pt x="140" y="17"/>
                </a:cubicBezTo>
                <a:cubicBezTo>
                  <a:pt x="140" y="91"/>
                  <a:pt x="140" y="91"/>
                  <a:pt x="140" y="91"/>
                </a:cubicBezTo>
                <a:cubicBezTo>
                  <a:pt x="140" y="99"/>
                  <a:pt x="131" y="107"/>
                  <a:pt x="123" y="107"/>
                </a:cubicBezTo>
                <a:close/>
                <a:moveTo>
                  <a:pt x="24" y="74"/>
                </a:moveTo>
                <a:lnTo>
                  <a:pt x="24" y="74"/>
                </a:lnTo>
                <a:cubicBezTo>
                  <a:pt x="107" y="74"/>
                  <a:pt x="107" y="74"/>
                  <a:pt x="107" y="74"/>
                </a:cubicBezTo>
                <a:cubicBezTo>
                  <a:pt x="107" y="33"/>
                  <a:pt x="107" y="33"/>
                  <a:pt x="107" y="33"/>
                </a:cubicBezTo>
                <a:cubicBezTo>
                  <a:pt x="24" y="33"/>
                  <a:pt x="24" y="33"/>
                  <a:pt x="24" y="33"/>
                </a:cubicBezTo>
                <a:lnTo>
                  <a:pt x="24" y="74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5" name="Freeform 181">
            <a:extLst>
              <a:ext uri="{FF2B5EF4-FFF2-40B4-BE49-F238E27FC236}">
                <a16:creationId xmlns:a16="http://schemas.microsoft.com/office/drawing/2014/main" id="{7BBEF6A3-973E-C847-944F-F90BFFB9C3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7298" y="3980361"/>
            <a:ext cx="43600" cy="10900"/>
          </a:xfrm>
          <a:custGeom>
            <a:avLst/>
            <a:gdLst>
              <a:gd name="T0" fmla="*/ 12320764 w 108"/>
              <a:gd name="T1" fmla="*/ 3355364 h 26"/>
              <a:gd name="T2" fmla="*/ 12320764 w 108"/>
              <a:gd name="T3" fmla="*/ 3355364 h 26"/>
              <a:gd name="T4" fmla="*/ 1991078 w 108"/>
              <a:gd name="T5" fmla="*/ 3355364 h 26"/>
              <a:gd name="T6" fmla="*/ 0 w 108"/>
              <a:gd name="T7" fmla="*/ 2281604 h 26"/>
              <a:gd name="T8" fmla="*/ 1991078 w 108"/>
              <a:gd name="T9" fmla="*/ 0 h 26"/>
              <a:gd name="T10" fmla="*/ 12320764 w 108"/>
              <a:gd name="T11" fmla="*/ 0 h 26"/>
              <a:gd name="T12" fmla="*/ 13316303 w 108"/>
              <a:gd name="T13" fmla="*/ 2281604 h 26"/>
              <a:gd name="T14" fmla="*/ 12320764 w 108"/>
              <a:gd name="T15" fmla="*/ 3355364 h 2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08" h="26">
                <a:moveTo>
                  <a:pt x="99" y="25"/>
                </a:moveTo>
                <a:lnTo>
                  <a:pt x="99" y="25"/>
                </a:lnTo>
                <a:cubicBezTo>
                  <a:pt x="16" y="25"/>
                  <a:pt x="16" y="25"/>
                  <a:pt x="16" y="25"/>
                </a:cubicBezTo>
                <a:cubicBezTo>
                  <a:pt x="8" y="25"/>
                  <a:pt x="0" y="25"/>
                  <a:pt x="0" y="17"/>
                </a:cubicBezTo>
                <a:cubicBezTo>
                  <a:pt x="0" y="8"/>
                  <a:pt x="8" y="0"/>
                  <a:pt x="16" y="0"/>
                </a:cubicBezTo>
                <a:cubicBezTo>
                  <a:pt x="99" y="0"/>
                  <a:pt x="99" y="0"/>
                  <a:pt x="99" y="0"/>
                </a:cubicBezTo>
                <a:cubicBezTo>
                  <a:pt x="107" y="0"/>
                  <a:pt x="107" y="8"/>
                  <a:pt x="107" y="17"/>
                </a:cubicBezTo>
                <a:cubicBezTo>
                  <a:pt x="107" y="25"/>
                  <a:pt x="107" y="25"/>
                  <a:pt x="99" y="2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6" name="Freeform 182">
            <a:extLst>
              <a:ext uri="{FF2B5EF4-FFF2-40B4-BE49-F238E27FC236}">
                <a16:creationId xmlns:a16="http://schemas.microsoft.com/office/drawing/2014/main" id="{EA7670F3-EBE6-C840-BDEE-1D1F43A1D0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4080" y="4160212"/>
            <a:ext cx="268868" cy="18167"/>
          </a:xfrm>
          <a:custGeom>
            <a:avLst/>
            <a:gdLst>
              <a:gd name="T0" fmla="*/ 82457360 w 652"/>
              <a:gd name="T1" fmla="*/ 5724599 h 43"/>
              <a:gd name="T2" fmla="*/ 82457360 w 652"/>
              <a:gd name="T3" fmla="*/ 5724599 h 43"/>
              <a:gd name="T4" fmla="*/ 3246418 w 652"/>
              <a:gd name="T5" fmla="*/ 5724599 h 43"/>
              <a:gd name="T6" fmla="*/ 0 w 652"/>
              <a:gd name="T7" fmla="*/ 3407587 h 43"/>
              <a:gd name="T8" fmla="*/ 3246418 w 652"/>
              <a:gd name="T9" fmla="*/ 0 h 43"/>
              <a:gd name="T10" fmla="*/ 82457360 w 652"/>
              <a:gd name="T11" fmla="*/ 0 h 43"/>
              <a:gd name="T12" fmla="*/ 84535154 w 652"/>
              <a:gd name="T13" fmla="*/ 3407587 h 43"/>
              <a:gd name="T14" fmla="*/ 82457360 w 652"/>
              <a:gd name="T15" fmla="*/ 5724599 h 4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652" h="43">
                <a:moveTo>
                  <a:pt x="635" y="42"/>
                </a:moveTo>
                <a:lnTo>
                  <a:pt x="635" y="42"/>
                </a:lnTo>
                <a:cubicBezTo>
                  <a:pt x="25" y="42"/>
                  <a:pt x="25" y="42"/>
                  <a:pt x="25" y="42"/>
                </a:cubicBezTo>
                <a:cubicBezTo>
                  <a:pt x="17" y="42"/>
                  <a:pt x="0" y="33"/>
                  <a:pt x="0" y="25"/>
                </a:cubicBezTo>
                <a:cubicBezTo>
                  <a:pt x="0" y="9"/>
                  <a:pt x="17" y="0"/>
                  <a:pt x="25" y="0"/>
                </a:cubicBezTo>
                <a:cubicBezTo>
                  <a:pt x="635" y="0"/>
                  <a:pt x="635" y="0"/>
                  <a:pt x="635" y="0"/>
                </a:cubicBezTo>
                <a:cubicBezTo>
                  <a:pt x="643" y="0"/>
                  <a:pt x="651" y="9"/>
                  <a:pt x="651" y="25"/>
                </a:cubicBezTo>
                <a:cubicBezTo>
                  <a:pt x="651" y="33"/>
                  <a:pt x="643" y="42"/>
                  <a:pt x="635" y="42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7" name="Freeform 183">
            <a:extLst>
              <a:ext uri="{FF2B5EF4-FFF2-40B4-BE49-F238E27FC236}">
                <a16:creationId xmlns:a16="http://schemas.microsoft.com/office/drawing/2014/main" id="{689B3A2C-618C-444A-B64A-1F534C7089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4963" y="4129328"/>
            <a:ext cx="207101" cy="18167"/>
          </a:xfrm>
          <a:custGeom>
            <a:avLst/>
            <a:gdLst>
              <a:gd name="T0" fmla="*/ 61747375 w 503"/>
              <a:gd name="T1" fmla="*/ 5857497 h 42"/>
              <a:gd name="T2" fmla="*/ 61747375 w 503"/>
              <a:gd name="T3" fmla="*/ 5857497 h 42"/>
              <a:gd name="T4" fmla="*/ 3106797 w 503"/>
              <a:gd name="T5" fmla="*/ 5857497 h 42"/>
              <a:gd name="T6" fmla="*/ 0 w 503"/>
              <a:gd name="T7" fmla="*/ 2428875 h 42"/>
              <a:gd name="T8" fmla="*/ 3106797 w 503"/>
              <a:gd name="T9" fmla="*/ 0 h 42"/>
              <a:gd name="T10" fmla="*/ 61747375 w 503"/>
              <a:gd name="T11" fmla="*/ 0 h 42"/>
              <a:gd name="T12" fmla="*/ 64983697 w 503"/>
              <a:gd name="T13" fmla="*/ 2428875 h 42"/>
              <a:gd name="T14" fmla="*/ 61747375 w 503"/>
              <a:gd name="T15" fmla="*/ 5857497 h 4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03" h="42">
                <a:moveTo>
                  <a:pt x="477" y="41"/>
                </a:moveTo>
                <a:lnTo>
                  <a:pt x="477" y="41"/>
                </a:lnTo>
                <a:cubicBezTo>
                  <a:pt x="24" y="41"/>
                  <a:pt x="24" y="41"/>
                  <a:pt x="24" y="41"/>
                </a:cubicBezTo>
                <a:cubicBezTo>
                  <a:pt x="8" y="41"/>
                  <a:pt x="0" y="33"/>
                  <a:pt x="0" y="17"/>
                </a:cubicBezTo>
                <a:cubicBezTo>
                  <a:pt x="0" y="8"/>
                  <a:pt x="8" y="0"/>
                  <a:pt x="24" y="0"/>
                </a:cubicBezTo>
                <a:cubicBezTo>
                  <a:pt x="477" y="0"/>
                  <a:pt x="477" y="0"/>
                  <a:pt x="477" y="0"/>
                </a:cubicBezTo>
                <a:cubicBezTo>
                  <a:pt x="494" y="0"/>
                  <a:pt x="502" y="8"/>
                  <a:pt x="502" y="17"/>
                </a:cubicBezTo>
                <a:cubicBezTo>
                  <a:pt x="502" y="33"/>
                  <a:pt x="494" y="41"/>
                  <a:pt x="477" y="4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8" name="Freeform 184">
            <a:extLst>
              <a:ext uri="{FF2B5EF4-FFF2-40B4-BE49-F238E27FC236}">
                <a16:creationId xmlns:a16="http://schemas.microsoft.com/office/drawing/2014/main" id="{3FBA23E5-FF5A-514B-A32B-C66FFD47FA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4963" y="3974911"/>
            <a:ext cx="207101" cy="18167"/>
          </a:xfrm>
          <a:custGeom>
            <a:avLst/>
            <a:gdLst>
              <a:gd name="T0" fmla="*/ 61747375 w 503"/>
              <a:gd name="T1" fmla="*/ 5724599 h 43"/>
              <a:gd name="T2" fmla="*/ 61747375 w 503"/>
              <a:gd name="T3" fmla="*/ 5724599 h 43"/>
              <a:gd name="T4" fmla="*/ 3106797 w 503"/>
              <a:gd name="T5" fmla="*/ 5724599 h 43"/>
              <a:gd name="T6" fmla="*/ 0 w 503"/>
              <a:gd name="T7" fmla="*/ 2317012 h 43"/>
              <a:gd name="T8" fmla="*/ 3106797 w 503"/>
              <a:gd name="T9" fmla="*/ 0 h 43"/>
              <a:gd name="T10" fmla="*/ 61747375 w 503"/>
              <a:gd name="T11" fmla="*/ 0 h 43"/>
              <a:gd name="T12" fmla="*/ 64983697 w 503"/>
              <a:gd name="T13" fmla="*/ 2317012 h 43"/>
              <a:gd name="T14" fmla="*/ 61747375 w 503"/>
              <a:gd name="T15" fmla="*/ 5724599 h 4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03" h="43">
                <a:moveTo>
                  <a:pt x="477" y="42"/>
                </a:moveTo>
                <a:lnTo>
                  <a:pt x="477" y="42"/>
                </a:lnTo>
                <a:cubicBezTo>
                  <a:pt x="24" y="42"/>
                  <a:pt x="24" y="42"/>
                  <a:pt x="24" y="42"/>
                </a:cubicBezTo>
                <a:cubicBezTo>
                  <a:pt x="8" y="42"/>
                  <a:pt x="0" y="34"/>
                  <a:pt x="0" y="17"/>
                </a:cubicBezTo>
                <a:cubicBezTo>
                  <a:pt x="0" y="9"/>
                  <a:pt x="8" y="0"/>
                  <a:pt x="24" y="0"/>
                </a:cubicBezTo>
                <a:cubicBezTo>
                  <a:pt x="477" y="0"/>
                  <a:pt x="477" y="0"/>
                  <a:pt x="477" y="0"/>
                </a:cubicBezTo>
                <a:cubicBezTo>
                  <a:pt x="494" y="0"/>
                  <a:pt x="502" y="9"/>
                  <a:pt x="502" y="17"/>
                </a:cubicBezTo>
                <a:cubicBezTo>
                  <a:pt x="502" y="34"/>
                  <a:pt x="494" y="42"/>
                  <a:pt x="477" y="42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9" name="Freeform 185">
            <a:extLst>
              <a:ext uri="{FF2B5EF4-FFF2-40B4-BE49-F238E27FC236}">
                <a16:creationId xmlns:a16="http://schemas.microsoft.com/office/drawing/2014/main" id="{E66134B5-9787-2B4C-A02A-9DA15F6975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5847" y="4005795"/>
            <a:ext cx="19983" cy="112634"/>
          </a:xfrm>
          <a:custGeom>
            <a:avLst/>
            <a:gdLst>
              <a:gd name="T0" fmla="*/ 2927330 w 50"/>
              <a:gd name="T1" fmla="*/ 35484745 h 272"/>
              <a:gd name="T2" fmla="*/ 2927330 w 50"/>
              <a:gd name="T3" fmla="*/ 35484745 h 272"/>
              <a:gd name="T4" fmla="*/ 2927330 w 50"/>
              <a:gd name="T5" fmla="*/ 35484745 h 272"/>
              <a:gd name="T6" fmla="*/ 0 w 50"/>
              <a:gd name="T7" fmla="*/ 32342383 h 272"/>
              <a:gd name="T8" fmla="*/ 975777 w 50"/>
              <a:gd name="T9" fmla="*/ 2095150 h 272"/>
              <a:gd name="T10" fmla="*/ 2927330 w 50"/>
              <a:gd name="T11" fmla="*/ 0 h 272"/>
              <a:gd name="T12" fmla="*/ 2927330 w 50"/>
              <a:gd name="T13" fmla="*/ 0 h 272"/>
              <a:gd name="T14" fmla="*/ 5976544 w 50"/>
              <a:gd name="T15" fmla="*/ 2095150 h 272"/>
              <a:gd name="T16" fmla="*/ 5976544 w 50"/>
              <a:gd name="T17" fmla="*/ 32342383 h 272"/>
              <a:gd name="T18" fmla="*/ 2927330 w 50"/>
              <a:gd name="T19" fmla="*/ 35484745 h 27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50" h="272">
                <a:moveTo>
                  <a:pt x="24" y="271"/>
                </a:moveTo>
                <a:lnTo>
                  <a:pt x="24" y="271"/>
                </a:lnTo>
                <a:cubicBezTo>
                  <a:pt x="16" y="271"/>
                  <a:pt x="0" y="263"/>
                  <a:pt x="0" y="247"/>
                </a:cubicBezTo>
                <a:cubicBezTo>
                  <a:pt x="8" y="16"/>
                  <a:pt x="8" y="16"/>
                  <a:pt x="8" y="16"/>
                </a:cubicBezTo>
                <a:cubicBezTo>
                  <a:pt x="8" y="8"/>
                  <a:pt x="16" y="0"/>
                  <a:pt x="24" y="0"/>
                </a:cubicBezTo>
                <a:cubicBezTo>
                  <a:pt x="41" y="0"/>
                  <a:pt x="49" y="8"/>
                  <a:pt x="49" y="16"/>
                </a:cubicBezTo>
                <a:cubicBezTo>
                  <a:pt x="49" y="247"/>
                  <a:pt x="49" y="247"/>
                  <a:pt x="49" y="247"/>
                </a:cubicBezTo>
                <a:cubicBezTo>
                  <a:pt x="49" y="263"/>
                  <a:pt x="33" y="271"/>
                  <a:pt x="24" y="27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30" name="Freeform 186">
            <a:extLst>
              <a:ext uri="{FF2B5EF4-FFF2-40B4-BE49-F238E27FC236}">
                <a16:creationId xmlns:a16="http://schemas.microsoft.com/office/drawing/2014/main" id="{341BCA44-0661-6047-B7A3-5C8361AF51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9430" y="4005795"/>
            <a:ext cx="18167" cy="112634"/>
          </a:xfrm>
          <a:custGeom>
            <a:avLst/>
            <a:gdLst>
              <a:gd name="T0" fmla="*/ 2286000 w 42"/>
              <a:gd name="T1" fmla="*/ 35484745 h 272"/>
              <a:gd name="T2" fmla="*/ 2286000 w 42"/>
              <a:gd name="T3" fmla="*/ 35484745 h 272"/>
              <a:gd name="T4" fmla="*/ 2286000 w 42"/>
              <a:gd name="T5" fmla="*/ 35484745 h 272"/>
              <a:gd name="T6" fmla="*/ 0 w 42"/>
              <a:gd name="T7" fmla="*/ 32342383 h 272"/>
              <a:gd name="T8" fmla="*/ 0 w 42"/>
              <a:gd name="T9" fmla="*/ 2095150 h 272"/>
              <a:gd name="T10" fmla="*/ 3571497 w 42"/>
              <a:gd name="T11" fmla="*/ 0 h 272"/>
              <a:gd name="T12" fmla="*/ 3571497 w 42"/>
              <a:gd name="T13" fmla="*/ 0 h 272"/>
              <a:gd name="T14" fmla="*/ 5857497 w 42"/>
              <a:gd name="T15" fmla="*/ 2095150 h 272"/>
              <a:gd name="T16" fmla="*/ 5857497 w 42"/>
              <a:gd name="T17" fmla="*/ 32342383 h 272"/>
              <a:gd name="T18" fmla="*/ 2286000 w 42"/>
              <a:gd name="T19" fmla="*/ 35484745 h 27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42" h="272">
                <a:moveTo>
                  <a:pt x="16" y="271"/>
                </a:moveTo>
                <a:lnTo>
                  <a:pt x="16" y="271"/>
                </a:lnTo>
                <a:cubicBezTo>
                  <a:pt x="8" y="271"/>
                  <a:pt x="0" y="263"/>
                  <a:pt x="0" y="247"/>
                </a:cubicBezTo>
                <a:cubicBezTo>
                  <a:pt x="0" y="16"/>
                  <a:pt x="0" y="16"/>
                  <a:pt x="0" y="16"/>
                </a:cubicBezTo>
                <a:cubicBezTo>
                  <a:pt x="0" y="8"/>
                  <a:pt x="8" y="0"/>
                  <a:pt x="25" y="0"/>
                </a:cubicBezTo>
                <a:cubicBezTo>
                  <a:pt x="33" y="0"/>
                  <a:pt x="41" y="8"/>
                  <a:pt x="41" y="16"/>
                </a:cubicBezTo>
                <a:cubicBezTo>
                  <a:pt x="41" y="247"/>
                  <a:pt x="41" y="247"/>
                  <a:pt x="41" y="247"/>
                </a:cubicBezTo>
                <a:cubicBezTo>
                  <a:pt x="41" y="263"/>
                  <a:pt x="33" y="271"/>
                  <a:pt x="16" y="27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31" name="Freeform 187">
            <a:extLst>
              <a:ext uri="{FF2B5EF4-FFF2-40B4-BE49-F238E27FC236}">
                <a16:creationId xmlns:a16="http://schemas.microsoft.com/office/drawing/2014/main" id="{5651542E-53B2-C547-8D2C-38C3A385D2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1197" y="4005795"/>
            <a:ext cx="21800" cy="112634"/>
          </a:xfrm>
          <a:custGeom>
            <a:avLst/>
            <a:gdLst>
              <a:gd name="T0" fmla="*/ 3488018 w 51"/>
              <a:gd name="T1" fmla="*/ 35484745 h 272"/>
              <a:gd name="T2" fmla="*/ 3488018 w 51"/>
              <a:gd name="T3" fmla="*/ 35484745 h 272"/>
              <a:gd name="T4" fmla="*/ 3488018 w 51"/>
              <a:gd name="T5" fmla="*/ 35484745 h 272"/>
              <a:gd name="T6" fmla="*/ 0 w 51"/>
              <a:gd name="T7" fmla="*/ 32342383 h 272"/>
              <a:gd name="T8" fmla="*/ 1116106 w 51"/>
              <a:gd name="T9" fmla="*/ 2095150 h 272"/>
              <a:gd name="T10" fmla="*/ 3488018 w 51"/>
              <a:gd name="T11" fmla="*/ 0 h 272"/>
              <a:gd name="T12" fmla="*/ 3488018 w 51"/>
              <a:gd name="T13" fmla="*/ 0 h 272"/>
              <a:gd name="T14" fmla="*/ 6976035 w 51"/>
              <a:gd name="T15" fmla="*/ 3142725 h 272"/>
              <a:gd name="T16" fmla="*/ 6976035 w 51"/>
              <a:gd name="T17" fmla="*/ 32342383 h 272"/>
              <a:gd name="T18" fmla="*/ 3488018 w 51"/>
              <a:gd name="T19" fmla="*/ 35484745 h 27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51" h="272">
                <a:moveTo>
                  <a:pt x="25" y="271"/>
                </a:moveTo>
                <a:lnTo>
                  <a:pt x="25" y="271"/>
                </a:lnTo>
                <a:cubicBezTo>
                  <a:pt x="17" y="271"/>
                  <a:pt x="0" y="263"/>
                  <a:pt x="0" y="247"/>
                </a:cubicBezTo>
                <a:cubicBezTo>
                  <a:pt x="8" y="16"/>
                  <a:pt x="8" y="16"/>
                  <a:pt x="8" y="16"/>
                </a:cubicBezTo>
                <a:cubicBezTo>
                  <a:pt x="8" y="8"/>
                  <a:pt x="17" y="0"/>
                  <a:pt x="25" y="0"/>
                </a:cubicBezTo>
                <a:cubicBezTo>
                  <a:pt x="41" y="0"/>
                  <a:pt x="50" y="8"/>
                  <a:pt x="50" y="24"/>
                </a:cubicBezTo>
                <a:cubicBezTo>
                  <a:pt x="50" y="247"/>
                  <a:pt x="50" y="247"/>
                  <a:pt x="50" y="247"/>
                </a:cubicBezTo>
                <a:cubicBezTo>
                  <a:pt x="50" y="263"/>
                  <a:pt x="33" y="271"/>
                  <a:pt x="25" y="27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32" name="Freeform 188">
            <a:extLst>
              <a:ext uri="{FF2B5EF4-FFF2-40B4-BE49-F238E27FC236}">
                <a16:creationId xmlns:a16="http://schemas.microsoft.com/office/drawing/2014/main" id="{54840694-34C2-1447-8470-270E7D051B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4080" y="3920411"/>
            <a:ext cx="268868" cy="54500"/>
          </a:xfrm>
          <a:custGeom>
            <a:avLst/>
            <a:gdLst>
              <a:gd name="T0" fmla="*/ 3246418 w 652"/>
              <a:gd name="T1" fmla="*/ 17052636 h 132"/>
              <a:gd name="T2" fmla="*/ 3246418 w 652"/>
              <a:gd name="T3" fmla="*/ 17052636 h 132"/>
              <a:gd name="T4" fmla="*/ 0 w 652"/>
              <a:gd name="T5" fmla="*/ 14969764 h 132"/>
              <a:gd name="T6" fmla="*/ 2207521 w 652"/>
              <a:gd name="T7" fmla="*/ 11715750 h 132"/>
              <a:gd name="T8" fmla="*/ 41683085 w 652"/>
              <a:gd name="T9" fmla="*/ 0 h 132"/>
              <a:gd name="T10" fmla="*/ 43890606 w 652"/>
              <a:gd name="T11" fmla="*/ 0 h 132"/>
              <a:gd name="T12" fmla="*/ 82457360 w 652"/>
              <a:gd name="T13" fmla="*/ 11715750 h 132"/>
              <a:gd name="T14" fmla="*/ 84535154 w 652"/>
              <a:gd name="T15" fmla="*/ 14969764 h 132"/>
              <a:gd name="T16" fmla="*/ 81288736 w 652"/>
              <a:gd name="T17" fmla="*/ 17052636 h 132"/>
              <a:gd name="T18" fmla="*/ 42851709 w 652"/>
              <a:gd name="T19" fmla="*/ 5337247 h 132"/>
              <a:gd name="T20" fmla="*/ 3246418 w 652"/>
              <a:gd name="T21" fmla="*/ 17052636 h 13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652" h="132">
                <a:moveTo>
                  <a:pt x="25" y="131"/>
                </a:moveTo>
                <a:lnTo>
                  <a:pt x="25" y="131"/>
                </a:lnTo>
                <a:cubicBezTo>
                  <a:pt x="17" y="131"/>
                  <a:pt x="9" y="123"/>
                  <a:pt x="0" y="115"/>
                </a:cubicBezTo>
                <a:cubicBezTo>
                  <a:pt x="0" y="107"/>
                  <a:pt x="9" y="90"/>
                  <a:pt x="17" y="90"/>
                </a:cubicBezTo>
                <a:cubicBezTo>
                  <a:pt x="321" y="0"/>
                  <a:pt x="321" y="0"/>
                  <a:pt x="321" y="0"/>
                </a:cubicBezTo>
                <a:cubicBezTo>
                  <a:pt x="330" y="0"/>
                  <a:pt x="330" y="0"/>
                  <a:pt x="338" y="0"/>
                </a:cubicBezTo>
                <a:cubicBezTo>
                  <a:pt x="635" y="90"/>
                  <a:pt x="635" y="90"/>
                  <a:pt x="635" y="90"/>
                </a:cubicBezTo>
                <a:cubicBezTo>
                  <a:pt x="651" y="90"/>
                  <a:pt x="651" y="107"/>
                  <a:pt x="651" y="115"/>
                </a:cubicBezTo>
                <a:cubicBezTo>
                  <a:pt x="651" y="123"/>
                  <a:pt x="635" y="131"/>
                  <a:pt x="626" y="131"/>
                </a:cubicBezTo>
                <a:cubicBezTo>
                  <a:pt x="330" y="41"/>
                  <a:pt x="330" y="41"/>
                  <a:pt x="330" y="41"/>
                </a:cubicBezTo>
                <a:cubicBezTo>
                  <a:pt x="25" y="131"/>
                  <a:pt x="25" y="131"/>
                  <a:pt x="25" y="13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43" name="Freeform 199">
            <a:extLst>
              <a:ext uri="{FF2B5EF4-FFF2-40B4-BE49-F238E27FC236}">
                <a16:creationId xmlns:a16="http://schemas.microsoft.com/office/drawing/2014/main" id="{6C4A420D-5C17-7942-8135-9A69A80C58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8922" y="3983995"/>
            <a:ext cx="163501" cy="198018"/>
          </a:xfrm>
          <a:custGeom>
            <a:avLst/>
            <a:gdLst>
              <a:gd name="T0" fmla="*/ 25644259 w 396"/>
              <a:gd name="T1" fmla="*/ 62379296 h 479"/>
              <a:gd name="T2" fmla="*/ 25644259 w 396"/>
              <a:gd name="T3" fmla="*/ 62379296 h 479"/>
              <a:gd name="T4" fmla="*/ 0 w 396"/>
              <a:gd name="T5" fmla="*/ 36540279 h 479"/>
              <a:gd name="T6" fmla="*/ 3254375 w 396"/>
              <a:gd name="T7" fmla="*/ 19314148 h 479"/>
              <a:gd name="T8" fmla="*/ 11715750 w 396"/>
              <a:gd name="T9" fmla="*/ 3262435 h 479"/>
              <a:gd name="T10" fmla="*/ 13928509 w 396"/>
              <a:gd name="T11" fmla="*/ 1174419 h 479"/>
              <a:gd name="T12" fmla="*/ 17182884 w 396"/>
              <a:gd name="T13" fmla="*/ 1174419 h 479"/>
              <a:gd name="T14" fmla="*/ 17182884 w 396"/>
              <a:gd name="T15" fmla="*/ 3262435 h 479"/>
              <a:gd name="T16" fmla="*/ 14969764 w 396"/>
              <a:gd name="T17" fmla="*/ 5350451 h 479"/>
              <a:gd name="T18" fmla="*/ 7419759 w 396"/>
              <a:gd name="T19" fmla="*/ 21532574 h 479"/>
              <a:gd name="T20" fmla="*/ 4295631 w 396"/>
              <a:gd name="T21" fmla="*/ 36540279 h 479"/>
              <a:gd name="T22" fmla="*/ 25644259 w 396"/>
              <a:gd name="T23" fmla="*/ 58072853 h 479"/>
              <a:gd name="T24" fmla="*/ 48164028 w 396"/>
              <a:gd name="T25" fmla="*/ 36540279 h 479"/>
              <a:gd name="T26" fmla="*/ 45039901 w 396"/>
              <a:gd name="T27" fmla="*/ 21532574 h 479"/>
              <a:gd name="T28" fmla="*/ 36448639 w 396"/>
              <a:gd name="T29" fmla="*/ 5350451 h 479"/>
              <a:gd name="T30" fmla="*/ 35277136 w 396"/>
              <a:gd name="T31" fmla="*/ 3262435 h 479"/>
              <a:gd name="T32" fmla="*/ 35277136 w 396"/>
              <a:gd name="T33" fmla="*/ 1174419 h 479"/>
              <a:gd name="T34" fmla="*/ 37489895 w 396"/>
              <a:gd name="T35" fmla="*/ 1174419 h 479"/>
              <a:gd name="T36" fmla="*/ 39572767 w 396"/>
              <a:gd name="T37" fmla="*/ 3262435 h 479"/>
              <a:gd name="T38" fmla="*/ 48164028 w 396"/>
              <a:gd name="T39" fmla="*/ 19314148 h 479"/>
              <a:gd name="T40" fmla="*/ 51418403 w 396"/>
              <a:gd name="T41" fmla="*/ 36540279 h 479"/>
              <a:gd name="T42" fmla="*/ 25644259 w 396"/>
              <a:gd name="T43" fmla="*/ 62379296 h 479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0" t="0" r="r" b="b"/>
            <a:pathLst>
              <a:path w="396" h="479">
                <a:moveTo>
                  <a:pt x="197" y="478"/>
                </a:moveTo>
                <a:lnTo>
                  <a:pt x="197" y="478"/>
                </a:lnTo>
                <a:cubicBezTo>
                  <a:pt x="90" y="478"/>
                  <a:pt x="0" y="387"/>
                  <a:pt x="0" y="280"/>
                </a:cubicBezTo>
                <a:cubicBezTo>
                  <a:pt x="0" y="247"/>
                  <a:pt x="8" y="198"/>
                  <a:pt x="25" y="148"/>
                </a:cubicBezTo>
                <a:cubicBezTo>
                  <a:pt x="49" y="99"/>
                  <a:pt x="66" y="58"/>
                  <a:pt x="90" y="25"/>
                </a:cubicBezTo>
                <a:cubicBezTo>
                  <a:pt x="99" y="17"/>
                  <a:pt x="107" y="9"/>
                  <a:pt x="107" y="9"/>
                </a:cubicBezTo>
                <a:cubicBezTo>
                  <a:pt x="115" y="0"/>
                  <a:pt x="123" y="0"/>
                  <a:pt x="132" y="9"/>
                </a:cubicBezTo>
                <a:cubicBezTo>
                  <a:pt x="132" y="9"/>
                  <a:pt x="140" y="25"/>
                  <a:pt x="132" y="25"/>
                </a:cubicBezTo>
                <a:cubicBezTo>
                  <a:pt x="123" y="33"/>
                  <a:pt x="123" y="33"/>
                  <a:pt x="115" y="41"/>
                </a:cubicBezTo>
                <a:cubicBezTo>
                  <a:pt x="90" y="74"/>
                  <a:pt x="74" y="116"/>
                  <a:pt x="57" y="165"/>
                </a:cubicBezTo>
                <a:cubicBezTo>
                  <a:pt x="41" y="206"/>
                  <a:pt x="33" y="247"/>
                  <a:pt x="33" y="280"/>
                </a:cubicBezTo>
                <a:cubicBezTo>
                  <a:pt x="33" y="371"/>
                  <a:pt x="107" y="445"/>
                  <a:pt x="197" y="445"/>
                </a:cubicBezTo>
                <a:cubicBezTo>
                  <a:pt x="296" y="445"/>
                  <a:pt x="370" y="371"/>
                  <a:pt x="370" y="280"/>
                </a:cubicBezTo>
                <a:cubicBezTo>
                  <a:pt x="370" y="247"/>
                  <a:pt x="362" y="206"/>
                  <a:pt x="346" y="165"/>
                </a:cubicBezTo>
                <a:cubicBezTo>
                  <a:pt x="329" y="116"/>
                  <a:pt x="304" y="74"/>
                  <a:pt x="280" y="41"/>
                </a:cubicBezTo>
                <a:cubicBezTo>
                  <a:pt x="280" y="33"/>
                  <a:pt x="271" y="33"/>
                  <a:pt x="271" y="25"/>
                </a:cubicBezTo>
                <a:cubicBezTo>
                  <a:pt x="263" y="25"/>
                  <a:pt x="263" y="9"/>
                  <a:pt x="271" y="9"/>
                </a:cubicBezTo>
                <a:cubicBezTo>
                  <a:pt x="280" y="0"/>
                  <a:pt x="288" y="0"/>
                  <a:pt x="288" y="9"/>
                </a:cubicBezTo>
                <a:cubicBezTo>
                  <a:pt x="296" y="17"/>
                  <a:pt x="304" y="17"/>
                  <a:pt x="304" y="25"/>
                </a:cubicBezTo>
                <a:cubicBezTo>
                  <a:pt x="329" y="58"/>
                  <a:pt x="354" y="99"/>
                  <a:pt x="370" y="148"/>
                </a:cubicBezTo>
                <a:cubicBezTo>
                  <a:pt x="387" y="198"/>
                  <a:pt x="395" y="247"/>
                  <a:pt x="395" y="280"/>
                </a:cubicBezTo>
                <a:cubicBezTo>
                  <a:pt x="395" y="387"/>
                  <a:pt x="313" y="478"/>
                  <a:pt x="197" y="478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44" name="Freeform 200">
            <a:extLst>
              <a:ext uri="{FF2B5EF4-FFF2-40B4-BE49-F238E27FC236}">
                <a16:creationId xmlns:a16="http://schemas.microsoft.com/office/drawing/2014/main" id="{3010CCDD-AF3C-C048-AAF4-EB489113D4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3439" y="3916778"/>
            <a:ext cx="98100" cy="50867"/>
          </a:xfrm>
          <a:custGeom>
            <a:avLst/>
            <a:gdLst>
              <a:gd name="T0" fmla="*/ 24113014 w 240"/>
              <a:gd name="T1" fmla="*/ 15679826 h 125"/>
              <a:gd name="T2" fmla="*/ 24113014 w 240"/>
              <a:gd name="T3" fmla="*/ 15679826 h 125"/>
              <a:gd name="T4" fmla="*/ 23092529 w 240"/>
              <a:gd name="T5" fmla="*/ 15679826 h 125"/>
              <a:gd name="T6" fmla="*/ 23092529 w 240"/>
              <a:gd name="T7" fmla="*/ 12518542 h 125"/>
              <a:gd name="T8" fmla="*/ 26282213 w 240"/>
              <a:gd name="T9" fmla="*/ 5310886 h 125"/>
              <a:gd name="T10" fmla="*/ 26282213 w 240"/>
              <a:gd name="T11" fmla="*/ 4172966 h 125"/>
              <a:gd name="T12" fmla="*/ 25261372 w 240"/>
              <a:gd name="T13" fmla="*/ 4172966 h 125"/>
              <a:gd name="T14" fmla="*/ 5231011 w 240"/>
              <a:gd name="T15" fmla="*/ 4172966 h 125"/>
              <a:gd name="T16" fmla="*/ 4210169 w 240"/>
              <a:gd name="T17" fmla="*/ 4172966 h 125"/>
              <a:gd name="T18" fmla="*/ 4210169 w 240"/>
              <a:gd name="T19" fmla="*/ 5310886 h 125"/>
              <a:gd name="T20" fmla="*/ 7399853 w 240"/>
              <a:gd name="T21" fmla="*/ 12518542 h 125"/>
              <a:gd name="T22" fmla="*/ 6379012 w 240"/>
              <a:gd name="T23" fmla="*/ 15679826 h 125"/>
              <a:gd name="T24" fmla="*/ 4210169 w 240"/>
              <a:gd name="T25" fmla="*/ 14668500 h 125"/>
              <a:gd name="T26" fmla="*/ 0 w 240"/>
              <a:gd name="T27" fmla="*/ 7334250 h 125"/>
              <a:gd name="T28" fmla="*/ 1020842 w 240"/>
              <a:gd name="T29" fmla="*/ 2149602 h 125"/>
              <a:gd name="T30" fmla="*/ 5231011 w 240"/>
              <a:gd name="T31" fmla="*/ 0 h 125"/>
              <a:gd name="T32" fmla="*/ 25261372 w 240"/>
              <a:gd name="T33" fmla="*/ 0 h 125"/>
              <a:gd name="T34" fmla="*/ 29471541 w 240"/>
              <a:gd name="T35" fmla="*/ 2149602 h 125"/>
              <a:gd name="T36" fmla="*/ 29471541 w 240"/>
              <a:gd name="T37" fmla="*/ 7334250 h 125"/>
              <a:gd name="T38" fmla="*/ 26282213 w 240"/>
              <a:gd name="T39" fmla="*/ 14668500 h 125"/>
              <a:gd name="T40" fmla="*/ 24113014 w 240"/>
              <a:gd name="T41" fmla="*/ 15679826 h 125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240" h="125">
                <a:moveTo>
                  <a:pt x="189" y="124"/>
                </a:moveTo>
                <a:lnTo>
                  <a:pt x="189" y="124"/>
                </a:lnTo>
                <a:cubicBezTo>
                  <a:pt x="189" y="124"/>
                  <a:pt x="189" y="124"/>
                  <a:pt x="181" y="124"/>
                </a:cubicBezTo>
                <a:cubicBezTo>
                  <a:pt x="181" y="116"/>
                  <a:pt x="173" y="108"/>
                  <a:pt x="181" y="99"/>
                </a:cubicBezTo>
                <a:cubicBezTo>
                  <a:pt x="206" y="42"/>
                  <a:pt x="206" y="42"/>
                  <a:pt x="206" y="42"/>
                </a:cubicBezTo>
                <a:lnTo>
                  <a:pt x="206" y="33"/>
                </a:lnTo>
                <a:cubicBezTo>
                  <a:pt x="206" y="33"/>
                  <a:pt x="206" y="33"/>
                  <a:pt x="198" y="33"/>
                </a:cubicBezTo>
                <a:cubicBezTo>
                  <a:pt x="41" y="33"/>
                  <a:pt x="41" y="33"/>
                  <a:pt x="41" y="33"/>
                </a:cubicBezTo>
                <a:cubicBezTo>
                  <a:pt x="33" y="33"/>
                  <a:pt x="33" y="33"/>
                  <a:pt x="33" y="33"/>
                </a:cubicBezTo>
                <a:cubicBezTo>
                  <a:pt x="33" y="33"/>
                  <a:pt x="25" y="42"/>
                  <a:pt x="33" y="42"/>
                </a:cubicBezTo>
                <a:cubicBezTo>
                  <a:pt x="58" y="99"/>
                  <a:pt x="58" y="99"/>
                  <a:pt x="58" y="99"/>
                </a:cubicBezTo>
                <a:cubicBezTo>
                  <a:pt x="58" y="108"/>
                  <a:pt x="58" y="116"/>
                  <a:pt x="50" y="124"/>
                </a:cubicBezTo>
                <a:cubicBezTo>
                  <a:pt x="41" y="124"/>
                  <a:pt x="33" y="124"/>
                  <a:pt x="33" y="116"/>
                </a:cubicBezTo>
                <a:cubicBezTo>
                  <a:pt x="0" y="58"/>
                  <a:pt x="0" y="58"/>
                  <a:pt x="0" y="58"/>
                </a:cubicBezTo>
                <a:cubicBezTo>
                  <a:pt x="0" y="42"/>
                  <a:pt x="0" y="33"/>
                  <a:pt x="8" y="17"/>
                </a:cubicBezTo>
                <a:cubicBezTo>
                  <a:pt x="8" y="9"/>
                  <a:pt x="25" y="0"/>
                  <a:pt x="41" y="0"/>
                </a:cubicBezTo>
                <a:cubicBezTo>
                  <a:pt x="198" y="0"/>
                  <a:pt x="198" y="0"/>
                  <a:pt x="198" y="0"/>
                </a:cubicBezTo>
                <a:cubicBezTo>
                  <a:pt x="214" y="0"/>
                  <a:pt x="222" y="9"/>
                  <a:pt x="231" y="17"/>
                </a:cubicBezTo>
                <a:cubicBezTo>
                  <a:pt x="239" y="33"/>
                  <a:pt x="239" y="42"/>
                  <a:pt x="231" y="58"/>
                </a:cubicBezTo>
                <a:cubicBezTo>
                  <a:pt x="206" y="116"/>
                  <a:pt x="206" y="116"/>
                  <a:pt x="206" y="116"/>
                </a:cubicBezTo>
                <a:cubicBezTo>
                  <a:pt x="206" y="124"/>
                  <a:pt x="198" y="124"/>
                  <a:pt x="189" y="12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45" name="Freeform 201">
            <a:extLst>
              <a:ext uri="{FF2B5EF4-FFF2-40B4-BE49-F238E27FC236}">
                <a16:creationId xmlns:a16="http://schemas.microsoft.com/office/drawing/2014/main" id="{823FE14F-EC2F-D64C-9021-08FE91ED39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9788" y="3974912"/>
            <a:ext cx="65401" cy="10900"/>
          </a:xfrm>
          <a:custGeom>
            <a:avLst/>
            <a:gdLst>
              <a:gd name="T0" fmla="*/ 18316575 w 158"/>
              <a:gd name="T1" fmla="*/ 3355364 h 26"/>
              <a:gd name="T2" fmla="*/ 18316575 w 158"/>
              <a:gd name="T3" fmla="*/ 3355364 h 26"/>
              <a:gd name="T4" fmla="*/ 2224148 w 158"/>
              <a:gd name="T5" fmla="*/ 3355364 h 26"/>
              <a:gd name="T6" fmla="*/ 0 w 158"/>
              <a:gd name="T7" fmla="*/ 2281604 h 26"/>
              <a:gd name="T8" fmla="*/ 2224148 w 158"/>
              <a:gd name="T9" fmla="*/ 0 h 26"/>
              <a:gd name="T10" fmla="*/ 18316575 w 158"/>
              <a:gd name="T11" fmla="*/ 0 h 26"/>
              <a:gd name="T12" fmla="*/ 20540723 w 158"/>
              <a:gd name="T13" fmla="*/ 2281604 h 26"/>
              <a:gd name="T14" fmla="*/ 18316575 w 158"/>
              <a:gd name="T15" fmla="*/ 3355364 h 2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" h="26">
                <a:moveTo>
                  <a:pt x="140" y="25"/>
                </a:moveTo>
                <a:lnTo>
                  <a:pt x="140" y="25"/>
                </a:lnTo>
                <a:cubicBezTo>
                  <a:pt x="17" y="25"/>
                  <a:pt x="17" y="25"/>
                  <a:pt x="17" y="25"/>
                </a:cubicBezTo>
                <a:cubicBezTo>
                  <a:pt x="9" y="25"/>
                  <a:pt x="0" y="25"/>
                  <a:pt x="0" y="17"/>
                </a:cubicBezTo>
                <a:cubicBezTo>
                  <a:pt x="0" y="9"/>
                  <a:pt x="9" y="0"/>
                  <a:pt x="17" y="0"/>
                </a:cubicBezTo>
                <a:cubicBezTo>
                  <a:pt x="140" y="0"/>
                  <a:pt x="140" y="0"/>
                  <a:pt x="140" y="0"/>
                </a:cubicBezTo>
                <a:cubicBezTo>
                  <a:pt x="148" y="0"/>
                  <a:pt x="157" y="9"/>
                  <a:pt x="157" y="17"/>
                </a:cubicBezTo>
                <a:cubicBezTo>
                  <a:pt x="157" y="25"/>
                  <a:pt x="148" y="25"/>
                  <a:pt x="140" y="2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46" name="Freeform 202">
            <a:extLst>
              <a:ext uri="{FF2B5EF4-FFF2-40B4-BE49-F238E27FC236}">
                <a16:creationId xmlns:a16="http://schemas.microsoft.com/office/drawing/2014/main" id="{F0C27ADB-A261-DC4F-93D8-5CA82367B7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0688" y="4049394"/>
            <a:ext cx="41784" cy="67218"/>
          </a:xfrm>
          <a:custGeom>
            <a:avLst/>
            <a:gdLst>
              <a:gd name="T0" fmla="*/ 6532541 w 100"/>
              <a:gd name="T1" fmla="*/ 20783284 h 165"/>
              <a:gd name="T2" fmla="*/ 6532541 w 100"/>
              <a:gd name="T3" fmla="*/ 20783284 h 165"/>
              <a:gd name="T4" fmla="*/ 1066545 w 100"/>
              <a:gd name="T5" fmla="*/ 19769431 h 165"/>
              <a:gd name="T6" fmla="*/ 1066545 w 100"/>
              <a:gd name="T7" fmla="*/ 17741724 h 165"/>
              <a:gd name="T8" fmla="*/ 2133089 w 100"/>
              <a:gd name="T9" fmla="*/ 16601139 h 165"/>
              <a:gd name="T10" fmla="*/ 9865813 w 100"/>
              <a:gd name="T11" fmla="*/ 17741724 h 165"/>
              <a:gd name="T12" fmla="*/ 10932357 w 100"/>
              <a:gd name="T13" fmla="*/ 14573788 h 165"/>
              <a:gd name="T14" fmla="*/ 6532541 w 100"/>
              <a:gd name="T15" fmla="*/ 11405496 h 165"/>
              <a:gd name="T16" fmla="*/ 2133089 w 100"/>
              <a:gd name="T17" fmla="*/ 9377789 h 165"/>
              <a:gd name="T18" fmla="*/ 1066545 w 100"/>
              <a:gd name="T19" fmla="*/ 6209497 h 165"/>
              <a:gd name="T20" fmla="*/ 3332907 w 100"/>
              <a:gd name="T21" fmla="*/ 2027707 h 165"/>
              <a:gd name="T22" fmla="*/ 12132175 w 100"/>
              <a:gd name="T23" fmla="*/ 1013853 h 165"/>
              <a:gd name="T24" fmla="*/ 13198719 w 100"/>
              <a:gd name="T25" fmla="*/ 3041560 h 165"/>
              <a:gd name="T26" fmla="*/ 10932357 w 100"/>
              <a:gd name="T27" fmla="*/ 4182146 h 165"/>
              <a:gd name="T28" fmla="*/ 4399451 w 100"/>
              <a:gd name="T29" fmla="*/ 4182146 h 165"/>
              <a:gd name="T30" fmla="*/ 3332907 w 100"/>
              <a:gd name="T31" fmla="*/ 6209497 h 165"/>
              <a:gd name="T32" fmla="*/ 7732723 w 100"/>
              <a:gd name="T33" fmla="*/ 9377789 h 165"/>
              <a:gd name="T34" fmla="*/ 10932357 w 100"/>
              <a:gd name="T35" fmla="*/ 11405496 h 165"/>
              <a:gd name="T36" fmla="*/ 13198719 w 100"/>
              <a:gd name="T37" fmla="*/ 14573788 h 165"/>
              <a:gd name="T38" fmla="*/ 10932357 w 100"/>
              <a:gd name="T39" fmla="*/ 19769431 h 165"/>
              <a:gd name="T40" fmla="*/ 6532541 w 100"/>
              <a:gd name="T41" fmla="*/ 20783284 h 165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100" h="165">
                <a:moveTo>
                  <a:pt x="49" y="164"/>
                </a:moveTo>
                <a:lnTo>
                  <a:pt x="49" y="164"/>
                </a:lnTo>
                <a:cubicBezTo>
                  <a:pt x="33" y="164"/>
                  <a:pt x="25" y="156"/>
                  <a:pt x="8" y="156"/>
                </a:cubicBezTo>
                <a:cubicBezTo>
                  <a:pt x="8" y="148"/>
                  <a:pt x="0" y="148"/>
                  <a:pt x="8" y="140"/>
                </a:cubicBezTo>
                <a:cubicBezTo>
                  <a:pt x="8" y="131"/>
                  <a:pt x="16" y="131"/>
                  <a:pt x="16" y="131"/>
                </a:cubicBezTo>
                <a:cubicBezTo>
                  <a:pt x="41" y="140"/>
                  <a:pt x="58" y="148"/>
                  <a:pt x="74" y="140"/>
                </a:cubicBezTo>
                <a:cubicBezTo>
                  <a:pt x="74" y="131"/>
                  <a:pt x="82" y="123"/>
                  <a:pt x="82" y="115"/>
                </a:cubicBezTo>
                <a:cubicBezTo>
                  <a:pt x="82" y="107"/>
                  <a:pt x="66" y="98"/>
                  <a:pt x="49" y="90"/>
                </a:cubicBezTo>
                <a:cubicBezTo>
                  <a:pt x="41" y="90"/>
                  <a:pt x="25" y="82"/>
                  <a:pt x="16" y="74"/>
                </a:cubicBezTo>
                <a:cubicBezTo>
                  <a:pt x="8" y="66"/>
                  <a:pt x="8" y="57"/>
                  <a:pt x="8" y="49"/>
                </a:cubicBezTo>
                <a:cubicBezTo>
                  <a:pt x="8" y="33"/>
                  <a:pt x="8" y="24"/>
                  <a:pt x="25" y="16"/>
                </a:cubicBezTo>
                <a:cubicBezTo>
                  <a:pt x="41" y="0"/>
                  <a:pt x="66" y="0"/>
                  <a:pt x="91" y="8"/>
                </a:cubicBezTo>
                <a:cubicBezTo>
                  <a:pt x="99" y="16"/>
                  <a:pt x="99" y="16"/>
                  <a:pt x="99" y="24"/>
                </a:cubicBezTo>
                <a:cubicBezTo>
                  <a:pt x="99" y="33"/>
                  <a:pt x="91" y="33"/>
                  <a:pt x="82" y="33"/>
                </a:cubicBezTo>
                <a:cubicBezTo>
                  <a:pt x="66" y="24"/>
                  <a:pt x="49" y="24"/>
                  <a:pt x="33" y="33"/>
                </a:cubicBezTo>
                <a:cubicBezTo>
                  <a:pt x="25" y="33"/>
                  <a:pt x="25" y="41"/>
                  <a:pt x="25" y="49"/>
                </a:cubicBezTo>
                <a:cubicBezTo>
                  <a:pt x="25" y="57"/>
                  <a:pt x="41" y="66"/>
                  <a:pt x="58" y="74"/>
                </a:cubicBezTo>
                <a:cubicBezTo>
                  <a:pt x="66" y="82"/>
                  <a:pt x="74" y="82"/>
                  <a:pt x="82" y="90"/>
                </a:cubicBezTo>
                <a:cubicBezTo>
                  <a:pt x="99" y="98"/>
                  <a:pt x="99" y="107"/>
                  <a:pt x="99" y="115"/>
                </a:cubicBezTo>
                <a:cubicBezTo>
                  <a:pt x="99" y="131"/>
                  <a:pt x="91" y="148"/>
                  <a:pt x="82" y="156"/>
                </a:cubicBezTo>
                <a:cubicBezTo>
                  <a:pt x="74" y="156"/>
                  <a:pt x="58" y="164"/>
                  <a:pt x="49" y="16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47" name="Freeform 203">
            <a:extLst>
              <a:ext uri="{FF2B5EF4-FFF2-40B4-BE49-F238E27FC236}">
                <a16:creationId xmlns:a16="http://schemas.microsoft.com/office/drawing/2014/main" id="{41B60E4D-9F98-BB48-8299-BB829F704D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7039" y="4034861"/>
            <a:ext cx="10900" cy="14534"/>
          </a:xfrm>
          <a:custGeom>
            <a:avLst/>
            <a:gdLst>
              <a:gd name="T0" fmla="*/ 1073761 w 26"/>
              <a:gd name="T1" fmla="*/ 4604124 h 34"/>
              <a:gd name="T2" fmla="*/ 1073761 w 26"/>
              <a:gd name="T3" fmla="*/ 4604124 h 34"/>
              <a:gd name="T4" fmla="*/ 0 w 26"/>
              <a:gd name="T5" fmla="*/ 3348691 h 34"/>
              <a:gd name="T6" fmla="*/ 0 w 26"/>
              <a:gd name="T7" fmla="*/ 1116106 h 34"/>
              <a:gd name="T8" fmla="*/ 1073761 w 26"/>
              <a:gd name="T9" fmla="*/ 0 h 34"/>
              <a:gd name="T10" fmla="*/ 3355364 w 26"/>
              <a:gd name="T11" fmla="*/ 1116106 h 34"/>
              <a:gd name="T12" fmla="*/ 3355364 w 26"/>
              <a:gd name="T13" fmla="*/ 3348691 h 34"/>
              <a:gd name="T14" fmla="*/ 1073761 w 26"/>
              <a:gd name="T15" fmla="*/ 4604124 h 3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6" h="34">
                <a:moveTo>
                  <a:pt x="8" y="33"/>
                </a:moveTo>
                <a:lnTo>
                  <a:pt x="8" y="33"/>
                </a:lnTo>
                <a:cubicBezTo>
                  <a:pt x="8" y="33"/>
                  <a:pt x="0" y="33"/>
                  <a:pt x="0" y="24"/>
                </a:cubicBezTo>
                <a:cubicBezTo>
                  <a:pt x="0" y="8"/>
                  <a:pt x="0" y="8"/>
                  <a:pt x="0" y="8"/>
                </a:cubicBezTo>
                <a:cubicBezTo>
                  <a:pt x="0" y="0"/>
                  <a:pt x="8" y="0"/>
                  <a:pt x="8" y="0"/>
                </a:cubicBezTo>
                <a:cubicBezTo>
                  <a:pt x="17" y="0"/>
                  <a:pt x="25" y="0"/>
                  <a:pt x="25" y="8"/>
                </a:cubicBezTo>
                <a:cubicBezTo>
                  <a:pt x="25" y="24"/>
                  <a:pt x="25" y="24"/>
                  <a:pt x="25" y="24"/>
                </a:cubicBezTo>
                <a:cubicBezTo>
                  <a:pt x="25" y="33"/>
                  <a:pt x="17" y="33"/>
                  <a:pt x="8" y="33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48" name="Freeform 204">
            <a:extLst>
              <a:ext uri="{FF2B5EF4-FFF2-40B4-BE49-F238E27FC236}">
                <a16:creationId xmlns:a16="http://schemas.microsoft.com/office/drawing/2014/main" id="{79C681CC-B634-5845-ADD5-00B29367E7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7039" y="4116612"/>
            <a:ext cx="10900" cy="14534"/>
          </a:xfrm>
          <a:custGeom>
            <a:avLst/>
            <a:gdLst>
              <a:gd name="T0" fmla="*/ 1073761 w 26"/>
              <a:gd name="T1" fmla="*/ 4604124 h 34"/>
              <a:gd name="T2" fmla="*/ 1073761 w 26"/>
              <a:gd name="T3" fmla="*/ 4604124 h 34"/>
              <a:gd name="T4" fmla="*/ 0 w 26"/>
              <a:gd name="T5" fmla="*/ 3488018 h 34"/>
              <a:gd name="T6" fmla="*/ 0 w 26"/>
              <a:gd name="T7" fmla="*/ 1116106 h 34"/>
              <a:gd name="T8" fmla="*/ 1073761 w 26"/>
              <a:gd name="T9" fmla="*/ 0 h 34"/>
              <a:gd name="T10" fmla="*/ 3355364 w 26"/>
              <a:gd name="T11" fmla="*/ 1116106 h 34"/>
              <a:gd name="T12" fmla="*/ 3355364 w 26"/>
              <a:gd name="T13" fmla="*/ 3488018 h 34"/>
              <a:gd name="T14" fmla="*/ 1073761 w 26"/>
              <a:gd name="T15" fmla="*/ 4604124 h 3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6" h="34">
                <a:moveTo>
                  <a:pt x="8" y="33"/>
                </a:moveTo>
                <a:lnTo>
                  <a:pt x="8" y="33"/>
                </a:lnTo>
                <a:cubicBezTo>
                  <a:pt x="8" y="33"/>
                  <a:pt x="0" y="33"/>
                  <a:pt x="0" y="25"/>
                </a:cubicBezTo>
                <a:cubicBezTo>
                  <a:pt x="0" y="8"/>
                  <a:pt x="0" y="8"/>
                  <a:pt x="0" y="8"/>
                </a:cubicBezTo>
                <a:lnTo>
                  <a:pt x="8" y="0"/>
                </a:lnTo>
                <a:cubicBezTo>
                  <a:pt x="17" y="0"/>
                  <a:pt x="25" y="8"/>
                  <a:pt x="25" y="8"/>
                </a:cubicBezTo>
                <a:cubicBezTo>
                  <a:pt x="25" y="25"/>
                  <a:pt x="25" y="25"/>
                  <a:pt x="25" y="25"/>
                </a:cubicBezTo>
                <a:cubicBezTo>
                  <a:pt x="25" y="33"/>
                  <a:pt x="17" y="33"/>
                  <a:pt x="8" y="33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86" name="CuadroTexto 85">
            <a:extLst>
              <a:ext uri="{FF2B5EF4-FFF2-40B4-BE49-F238E27FC236}">
                <a16:creationId xmlns:a16="http://schemas.microsoft.com/office/drawing/2014/main" id="{8FC0BAE7-1258-4041-A75A-790491D93CB1}"/>
              </a:ext>
            </a:extLst>
          </p:cNvPr>
          <p:cNvSpPr txBox="1"/>
          <p:nvPr/>
        </p:nvSpPr>
        <p:spPr>
          <a:xfrm>
            <a:off x="3085954" y="3182549"/>
            <a:ext cx="13890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C0504C"/>
                </a:solidFill>
                <a:latin typeface="Lato" charset="0"/>
                <a:ea typeface="Lato" charset="0"/>
                <a:cs typeface="Lato" charset="0"/>
              </a:rPr>
              <a:t>SUBMIT</a:t>
            </a:r>
          </a:p>
        </p:txBody>
      </p:sp>
      <p:sp>
        <p:nvSpPr>
          <p:cNvPr id="104" name="CuadroTexto 85">
            <a:extLst>
              <a:ext uri="{FF2B5EF4-FFF2-40B4-BE49-F238E27FC236}">
                <a16:creationId xmlns:a16="http://schemas.microsoft.com/office/drawing/2014/main" id="{9835286E-4FF8-398F-81B9-30B120E061B4}"/>
              </a:ext>
            </a:extLst>
          </p:cNvPr>
          <p:cNvSpPr txBox="1"/>
          <p:nvPr/>
        </p:nvSpPr>
        <p:spPr>
          <a:xfrm>
            <a:off x="6112860" y="2996539"/>
            <a:ext cx="12627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Lato" charset="0"/>
                <a:ea typeface="Lato" charset="0"/>
                <a:cs typeface="Lato" charset="0"/>
              </a:rPr>
              <a:t>AOM</a:t>
            </a:r>
          </a:p>
          <a:p>
            <a:pPr algn="ctr"/>
            <a:r>
              <a:rPr lang="en-US" sz="2000" b="1" dirty="0">
                <a:solidFill>
                  <a:srgbClr val="FF0000"/>
                </a:solidFill>
                <a:latin typeface="Lato" charset="0"/>
                <a:ea typeface="Lato" charset="0"/>
                <a:cs typeface="Lato" charset="0"/>
              </a:rPr>
              <a:t>2022</a:t>
            </a:r>
          </a:p>
        </p:txBody>
      </p:sp>
      <p:sp>
        <p:nvSpPr>
          <p:cNvPr id="105" name="CuadroTexto 85">
            <a:extLst>
              <a:ext uri="{FF2B5EF4-FFF2-40B4-BE49-F238E27FC236}">
                <a16:creationId xmlns:a16="http://schemas.microsoft.com/office/drawing/2014/main" id="{12A9E8EC-00CD-490A-67E5-2E4DB750218E}"/>
              </a:ext>
            </a:extLst>
          </p:cNvPr>
          <p:cNvSpPr txBox="1"/>
          <p:nvPr/>
        </p:nvSpPr>
        <p:spPr>
          <a:xfrm>
            <a:off x="4722510" y="2996539"/>
            <a:ext cx="10436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tx2"/>
                </a:solidFill>
                <a:latin typeface="Lato" charset="0"/>
                <a:ea typeface="Lato" charset="0"/>
                <a:cs typeface="Lato" charset="0"/>
              </a:rPr>
              <a:t>Get</a:t>
            </a:r>
            <a:br>
              <a:rPr lang="en-US" sz="2000" b="1" dirty="0">
                <a:solidFill>
                  <a:schemeClr val="tx2"/>
                </a:solidFill>
                <a:latin typeface="Lato" charset="0"/>
                <a:ea typeface="Lato" charset="0"/>
                <a:cs typeface="Lato" charset="0"/>
              </a:rPr>
            </a:br>
            <a:r>
              <a:rPr lang="en-US" sz="2000" b="1" dirty="0">
                <a:solidFill>
                  <a:schemeClr val="tx2"/>
                </a:solidFill>
                <a:latin typeface="Lato" charset="0"/>
                <a:ea typeface="Lato" charset="0"/>
                <a:cs typeface="Lato" charset="0"/>
              </a:rPr>
              <a:t>R&amp;R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1F4CE46-4694-EF27-F0EA-625ABF1AB1A8}"/>
              </a:ext>
            </a:extLst>
          </p:cNvPr>
          <p:cNvSpPr/>
          <p:nvPr/>
        </p:nvSpPr>
        <p:spPr>
          <a:xfrm>
            <a:off x="2872737" y="4392201"/>
            <a:ext cx="4231039" cy="120247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6" name="CuadroTexto 82">
            <a:extLst>
              <a:ext uri="{FF2B5EF4-FFF2-40B4-BE49-F238E27FC236}">
                <a16:creationId xmlns:a16="http://schemas.microsoft.com/office/drawing/2014/main" id="{44AE654F-7198-2B7B-2A6C-31CC0B50DC28}"/>
              </a:ext>
            </a:extLst>
          </p:cNvPr>
          <p:cNvSpPr txBox="1"/>
          <p:nvPr/>
        </p:nvSpPr>
        <p:spPr>
          <a:xfrm>
            <a:off x="721335" y="3690365"/>
            <a:ext cx="12627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SUMMER</a:t>
            </a:r>
          </a:p>
          <a:p>
            <a:pPr algn="ctr"/>
            <a:r>
              <a:rPr lang="en-US" b="1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2022</a:t>
            </a:r>
          </a:p>
        </p:txBody>
      </p:sp>
      <p:sp>
        <p:nvSpPr>
          <p:cNvPr id="107" name="CuadroTexto 82">
            <a:extLst>
              <a:ext uri="{FF2B5EF4-FFF2-40B4-BE49-F238E27FC236}">
                <a16:creationId xmlns:a16="http://schemas.microsoft.com/office/drawing/2014/main" id="{A7160F85-45D3-4DD3-49EE-0D78A482E52A}"/>
              </a:ext>
            </a:extLst>
          </p:cNvPr>
          <p:cNvSpPr txBox="1"/>
          <p:nvPr/>
        </p:nvSpPr>
        <p:spPr>
          <a:xfrm>
            <a:off x="7334702" y="3710413"/>
            <a:ext cx="126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FALL</a:t>
            </a:r>
          </a:p>
          <a:p>
            <a:pPr algn="ctr"/>
            <a:r>
              <a:rPr lang="en-US" b="1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2022</a:t>
            </a:r>
          </a:p>
        </p:txBody>
      </p:sp>
      <p:sp>
        <p:nvSpPr>
          <p:cNvPr id="108" name="CuadroTexto 85">
            <a:extLst>
              <a:ext uri="{FF2B5EF4-FFF2-40B4-BE49-F238E27FC236}">
                <a16:creationId xmlns:a16="http://schemas.microsoft.com/office/drawing/2014/main" id="{876BCFAE-C2A3-0219-8559-388AE0D77755}"/>
              </a:ext>
            </a:extLst>
          </p:cNvPr>
          <p:cNvSpPr txBox="1"/>
          <p:nvPr/>
        </p:nvSpPr>
        <p:spPr>
          <a:xfrm>
            <a:off x="1592577" y="2965973"/>
            <a:ext cx="12627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tx2"/>
                </a:solidFill>
                <a:latin typeface="Lato" charset="0"/>
                <a:ea typeface="Lato" charset="0"/>
                <a:cs typeface="Lato" charset="0"/>
              </a:rPr>
              <a:t>Fourth</a:t>
            </a:r>
            <a:br>
              <a:rPr lang="en-US" sz="2000" b="1" dirty="0">
                <a:solidFill>
                  <a:schemeClr val="tx2"/>
                </a:solidFill>
                <a:latin typeface="Lato" charset="0"/>
                <a:ea typeface="Lato" charset="0"/>
                <a:cs typeface="Lato" charset="0"/>
              </a:rPr>
            </a:br>
            <a:r>
              <a:rPr lang="en-US" sz="2000" b="1" dirty="0">
                <a:solidFill>
                  <a:schemeClr val="tx2"/>
                </a:solidFill>
                <a:latin typeface="Lato" charset="0"/>
                <a:ea typeface="Lato" charset="0"/>
                <a:cs typeface="Lato" charset="0"/>
              </a:rPr>
              <a:t>Draft</a:t>
            </a:r>
          </a:p>
        </p:txBody>
      </p:sp>
      <p:sp>
        <p:nvSpPr>
          <p:cNvPr id="43" name="Rectangle 2">
            <a:extLst>
              <a:ext uri="{FF2B5EF4-FFF2-40B4-BE49-F238E27FC236}">
                <a16:creationId xmlns:a16="http://schemas.microsoft.com/office/drawing/2014/main" id="{E1389B06-68AE-3271-68BF-9C4D2FC3B917}"/>
              </a:ext>
            </a:extLst>
          </p:cNvPr>
          <p:cNvSpPr txBox="1">
            <a:spLocks noChangeArrowheads="1"/>
          </p:cNvSpPr>
          <p:nvPr/>
        </p:nvSpPr>
        <p:spPr>
          <a:xfrm>
            <a:off x="415925" y="402293"/>
            <a:ext cx="8308975" cy="11430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0" i="0" kern="1200">
                <a:solidFill>
                  <a:srgbClr val="FFFFFF"/>
                </a:solidFill>
                <a:latin typeface="Brandon Grotesque Bold"/>
                <a:ea typeface="+mj-ea"/>
                <a:cs typeface="Brandon Grotesque Bold"/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Publication Timeline Summer 2022</a:t>
            </a:r>
          </a:p>
        </p:txBody>
      </p:sp>
    </p:spTree>
    <p:extLst>
      <p:ext uri="{BB962C8B-B14F-4D97-AF65-F5344CB8AC3E}">
        <p14:creationId xmlns:p14="http://schemas.microsoft.com/office/powerpoint/2010/main" val="113828478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Freeform 164">
            <a:extLst>
              <a:ext uri="{FF2B5EF4-FFF2-40B4-BE49-F238E27FC236}">
                <a16:creationId xmlns:a16="http://schemas.microsoft.com/office/drawing/2014/main" id="{309E8C38-218D-4A49-BA4F-C8583CB466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2361" y="3740560"/>
            <a:ext cx="966472" cy="617670"/>
          </a:xfrm>
          <a:custGeom>
            <a:avLst/>
            <a:gdLst>
              <a:gd name="T0" fmla="*/ 188661747 w 2347"/>
              <a:gd name="T1" fmla="*/ 0 h 1500"/>
              <a:gd name="T2" fmla="*/ 188661747 w 2347"/>
              <a:gd name="T3" fmla="*/ 0 h 1500"/>
              <a:gd name="T4" fmla="*/ 13855010 w 2347"/>
              <a:gd name="T5" fmla="*/ 0 h 1500"/>
              <a:gd name="T6" fmla="*/ 8416713 w 2347"/>
              <a:gd name="T7" fmla="*/ 22399985 h 1500"/>
              <a:gd name="T8" fmla="*/ 86367562 w 2347"/>
              <a:gd name="T9" fmla="*/ 86363239 h 1500"/>
              <a:gd name="T10" fmla="*/ 86367562 w 2347"/>
              <a:gd name="T11" fmla="*/ 107727263 h 1500"/>
              <a:gd name="T12" fmla="*/ 8416713 w 2347"/>
              <a:gd name="T13" fmla="*/ 171690517 h 1500"/>
              <a:gd name="T14" fmla="*/ 13855010 w 2347"/>
              <a:gd name="T15" fmla="*/ 194090502 h 1500"/>
              <a:gd name="T16" fmla="*/ 188661747 w 2347"/>
              <a:gd name="T17" fmla="*/ 194090502 h 1500"/>
              <a:gd name="T18" fmla="*/ 193970861 w 2347"/>
              <a:gd name="T19" fmla="*/ 191889401 h 1500"/>
              <a:gd name="T20" fmla="*/ 298466561 w 2347"/>
              <a:gd name="T21" fmla="*/ 107727263 h 1500"/>
              <a:gd name="T22" fmla="*/ 298466561 w 2347"/>
              <a:gd name="T23" fmla="*/ 86363239 h 1500"/>
              <a:gd name="T24" fmla="*/ 193970861 w 2347"/>
              <a:gd name="T25" fmla="*/ 2201101 h 1500"/>
              <a:gd name="T26" fmla="*/ 188661747 w 2347"/>
              <a:gd name="T27" fmla="*/ 0 h 15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347" h="1500">
                <a:moveTo>
                  <a:pt x="1457" y="0"/>
                </a:moveTo>
                <a:lnTo>
                  <a:pt x="1457" y="0"/>
                </a:lnTo>
                <a:cubicBezTo>
                  <a:pt x="107" y="0"/>
                  <a:pt x="107" y="0"/>
                  <a:pt x="107" y="0"/>
                </a:cubicBezTo>
                <a:cubicBezTo>
                  <a:pt x="33" y="0"/>
                  <a:pt x="0" y="124"/>
                  <a:pt x="65" y="173"/>
                </a:cubicBezTo>
                <a:cubicBezTo>
                  <a:pt x="667" y="667"/>
                  <a:pt x="667" y="667"/>
                  <a:pt x="667" y="667"/>
                </a:cubicBezTo>
                <a:cubicBezTo>
                  <a:pt x="716" y="709"/>
                  <a:pt x="716" y="791"/>
                  <a:pt x="667" y="832"/>
                </a:cubicBezTo>
                <a:cubicBezTo>
                  <a:pt x="65" y="1326"/>
                  <a:pt x="65" y="1326"/>
                  <a:pt x="65" y="1326"/>
                </a:cubicBezTo>
                <a:cubicBezTo>
                  <a:pt x="0" y="1375"/>
                  <a:pt x="33" y="1499"/>
                  <a:pt x="107" y="1499"/>
                </a:cubicBezTo>
                <a:cubicBezTo>
                  <a:pt x="1457" y="1499"/>
                  <a:pt x="1457" y="1499"/>
                  <a:pt x="1457" y="1499"/>
                </a:cubicBezTo>
                <a:cubicBezTo>
                  <a:pt x="1474" y="1499"/>
                  <a:pt x="1490" y="1499"/>
                  <a:pt x="1498" y="1482"/>
                </a:cubicBezTo>
                <a:cubicBezTo>
                  <a:pt x="2305" y="832"/>
                  <a:pt x="2305" y="832"/>
                  <a:pt x="2305" y="832"/>
                </a:cubicBezTo>
                <a:cubicBezTo>
                  <a:pt x="2346" y="791"/>
                  <a:pt x="2346" y="709"/>
                  <a:pt x="2305" y="667"/>
                </a:cubicBezTo>
                <a:cubicBezTo>
                  <a:pt x="1498" y="17"/>
                  <a:pt x="1498" y="17"/>
                  <a:pt x="1498" y="17"/>
                </a:cubicBezTo>
                <a:cubicBezTo>
                  <a:pt x="1490" y="0"/>
                  <a:pt x="1474" y="0"/>
                  <a:pt x="1457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09" name="Freeform 165">
            <a:extLst>
              <a:ext uri="{FF2B5EF4-FFF2-40B4-BE49-F238E27FC236}">
                <a16:creationId xmlns:a16="http://schemas.microsoft.com/office/drawing/2014/main" id="{DE40AD39-1A0A-B14E-A6C0-89D1F5DAF7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4466" y="3740560"/>
            <a:ext cx="966472" cy="617670"/>
          </a:xfrm>
          <a:custGeom>
            <a:avLst/>
            <a:gdLst>
              <a:gd name="T0" fmla="*/ 188630674 w 2348"/>
              <a:gd name="T1" fmla="*/ 0 h 1500"/>
              <a:gd name="T2" fmla="*/ 188630674 w 2348"/>
              <a:gd name="T3" fmla="*/ 0 h 1500"/>
              <a:gd name="T4" fmla="*/ 13972483 w 2348"/>
              <a:gd name="T5" fmla="*/ 0 h 1500"/>
              <a:gd name="T6" fmla="*/ 8538659 w 2348"/>
              <a:gd name="T7" fmla="*/ 22399985 h 1500"/>
              <a:gd name="T8" fmla="*/ 87458404 w 2348"/>
              <a:gd name="T9" fmla="*/ 86363239 h 1500"/>
              <a:gd name="T10" fmla="*/ 87458404 w 2348"/>
              <a:gd name="T11" fmla="*/ 107727263 h 1500"/>
              <a:gd name="T12" fmla="*/ 8538659 w 2348"/>
              <a:gd name="T13" fmla="*/ 171690517 h 1500"/>
              <a:gd name="T14" fmla="*/ 13972483 w 2348"/>
              <a:gd name="T15" fmla="*/ 194090502 h 1500"/>
              <a:gd name="T16" fmla="*/ 188630674 w 2348"/>
              <a:gd name="T17" fmla="*/ 194090502 h 1500"/>
              <a:gd name="T18" fmla="*/ 193935009 w 2348"/>
              <a:gd name="T19" fmla="*/ 191889401 h 1500"/>
              <a:gd name="T20" fmla="*/ 298341604 w 2348"/>
              <a:gd name="T21" fmla="*/ 107727263 h 1500"/>
              <a:gd name="T22" fmla="*/ 298341604 w 2348"/>
              <a:gd name="T23" fmla="*/ 86363239 h 1500"/>
              <a:gd name="T24" fmla="*/ 193935009 w 2348"/>
              <a:gd name="T25" fmla="*/ 2201101 h 1500"/>
              <a:gd name="T26" fmla="*/ 188630674 w 2348"/>
              <a:gd name="T27" fmla="*/ 0 h 15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348" h="1500">
                <a:moveTo>
                  <a:pt x="1458" y="0"/>
                </a:moveTo>
                <a:lnTo>
                  <a:pt x="1458" y="0"/>
                </a:lnTo>
                <a:cubicBezTo>
                  <a:pt x="108" y="0"/>
                  <a:pt x="108" y="0"/>
                  <a:pt x="108" y="0"/>
                </a:cubicBezTo>
                <a:cubicBezTo>
                  <a:pt x="33" y="0"/>
                  <a:pt x="0" y="124"/>
                  <a:pt x="66" y="173"/>
                </a:cubicBezTo>
                <a:cubicBezTo>
                  <a:pt x="676" y="667"/>
                  <a:pt x="676" y="667"/>
                  <a:pt x="676" y="667"/>
                </a:cubicBezTo>
                <a:cubicBezTo>
                  <a:pt x="717" y="709"/>
                  <a:pt x="717" y="791"/>
                  <a:pt x="676" y="832"/>
                </a:cubicBezTo>
                <a:cubicBezTo>
                  <a:pt x="66" y="1326"/>
                  <a:pt x="66" y="1326"/>
                  <a:pt x="66" y="1326"/>
                </a:cubicBezTo>
                <a:cubicBezTo>
                  <a:pt x="0" y="1375"/>
                  <a:pt x="33" y="1499"/>
                  <a:pt x="108" y="1499"/>
                </a:cubicBezTo>
                <a:cubicBezTo>
                  <a:pt x="1458" y="1499"/>
                  <a:pt x="1458" y="1499"/>
                  <a:pt x="1458" y="1499"/>
                </a:cubicBezTo>
                <a:cubicBezTo>
                  <a:pt x="1475" y="1499"/>
                  <a:pt x="1491" y="1499"/>
                  <a:pt x="1499" y="1482"/>
                </a:cubicBezTo>
                <a:cubicBezTo>
                  <a:pt x="2306" y="832"/>
                  <a:pt x="2306" y="832"/>
                  <a:pt x="2306" y="832"/>
                </a:cubicBezTo>
                <a:cubicBezTo>
                  <a:pt x="2347" y="791"/>
                  <a:pt x="2347" y="709"/>
                  <a:pt x="2306" y="667"/>
                </a:cubicBezTo>
                <a:cubicBezTo>
                  <a:pt x="1499" y="17"/>
                  <a:pt x="1499" y="17"/>
                  <a:pt x="1499" y="17"/>
                </a:cubicBezTo>
                <a:cubicBezTo>
                  <a:pt x="1491" y="0"/>
                  <a:pt x="1475" y="0"/>
                  <a:pt x="1458" y="0"/>
                </a:cubicBezTo>
              </a:path>
            </a:pathLst>
          </a:custGeom>
          <a:solidFill>
            <a:schemeClr val="tx1">
              <a:lumMod val="75000"/>
              <a:alpha val="76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10" name="Freeform 166">
            <a:extLst>
              <a:ext uri="{FF2B5EF4-FFF2-40B4-BE49-F238E27FC236}">
                <a16:creationId xmlns:a16="http://schemas.microsoft.com/office/drawing/2014/main" id="{E106403D-1BE3-FD45-84C7-5716F45289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8386" y="3740560"/>
            <a:ext cx="970105" cy="617670"/>
          </a:xfrm>
          <a:custGeom>
            <a:avLst/>
            <a:gdLst>
              <a:gd name="T0" fmla="*/ 188633565 w 2356"/>
              <a:gd name="T1" fmla="*/ 0 h 1500"/>
              <a:gd name="T2" fmla="*/ 188633565 w 2356"/>
              <a:gd name="T3" fmla="*/ 0 h 1500"/>
              <a:gd name="T4" fmla="*/ 13852892 w 2356"/>
              <a:gd name="T5" fmla="*/ 0 h 1500"/>
              <a:gd name="T6" fmla="*/ 8544895 w 2356"/>
              <a:gd name="T7" fmla="*/ 22399985 h 1500"/>
              <a:gd name="T8" fmla="*/ 87390157 w 2356"/>
              <a:gd name="T9" fmla="*/ 86363239 h 1500"/>
              <a:gd name="T10" fmla="*/ 87390157 w 2356"/>
              <a:gd name="T11" fmla="*/ 107727263 h 1500"/>
              <a:gd name="T12" fmla="*/ 8544895 w 2356"/>
              <a:gd name="T13" fmla="*/ 171690517 h 1500"/>
              <a:gd name="T14" fmla="*/ 13852892 w 2356"/>
              <a:gd name="T15" fmla="*/ 194090502 h 1500"/>
              <a:gd name="T16" fmla="*/ 188633565 w 2356"/>
              <a:gd name="T17" fmla="*/ 194090502 h 1500"/>
              <a:gd name="T18" fmla="*/ 195107003 w 2356"/>
              <a:gd name="T19" fmla="*/ 191889401 h 1500"/>
              <a:gd name="T20" fmla="*/ 298421509 w 2356"/>
              <a:gd name="T21" fmla="*/ 107727263 h 1500"/>
              <a:gd name="T22" fmla="*/ 298421509 w 2356"/>
              <a:gd name="T23" fmla="*/ 86363239 h 1500"/>
              <a:gd name="T24" fmla="*/ 195107003 w 2356"/>
              <a:gd name="T25" fmla="*/ 2201101 h 1500"/>
              <a:gd name="T26" fmla="*/ 188633565 w 2356"/>
              <a:gd name="T27" fmla="*/ 0 h 15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356" h="1500">
                <a:moveTo>
                  <a:pt x="1457" y="0"/>
                </a:moveTo>
                <a:lnTo>
                  <a:pt x="1457" y="0"/>
                </a:lnTo>
                <a:cubicBezTo>
                  <a:pt x="107" y="0"/>
                  <a:pt x="107" y="0"/>
                  <a:pt x="107" y="0"/>
                </a:cubicBezTo>
                <a:cubicBezTo>
                  <a:pt x="33" y="0"/>
                  <a:pt x="0" y="124"/>
                  <a:pt x="66" y="173"/>
                </a:cubicBezTo>
                <a:cubicBezTo>
                  <a:pt x="675" y="667"/>
                  <a:pt x="675" y="667"/>
                  <a:pt x="675" y="667"/>
                </a:cubicBezTo>
                <a:cubicBezTo>
                  <a:pt x="716" y="709"/>
                  <a:pt x="716" y="791"/>
                  <a:pt x="675" y="832"/>
                </a:cubicBezTo>
                <a:cubicBezTo>
                  <a:pt x="66" y="1326"/>
                  <a:pt x="66" y="1326"/>
                  <a:pt x="66" y="1326"/>
                </a:cubicBezTo>
                <a:cubicBezTo>
                  <a:pt x="0" y="1375"/>
                  <a:pt x="33" y="1499"/>
                  <a:pt x="107" y="1499"/>
                </a:cubicBezTo>
                <a:cubicBezTo>
                  <a:pt x="1457" y="1499"/>
                  <a:pt x="1457" y="1499"/>
                  <a:pt x="1457" y="1499"/>
                </a:cubicBezTo>
                <a:cubicBezTo>
                  <a:pt x="1474" y="1499"/>
                  <a:pt x="1490" y="1499"/>
                  <a:pt x="1507" y="1482"/>
                </a:cubicBezTo>
                <a:cubicBezTo>
                  <a:pt x="2305" y="832"/>
                  <a:pt x="2305" y="832"/>
                  <a:pt x="2305" y="832"/>
                </a:cubicBezTo>
                <a:cubicBezTo>
                  <a:pt x="2355" y="791"/>
                  <a:pt x="2355" y="709"/>
                  <a:pt x="2305" y="667"/>
                </a:cubicBezTo>
                <a:cubicBezTo>
                  <a:pt x="1507" y="17"/>
                  <a:pt x="1507" y="17"/>
                  <a:pt x="1507" y="17"/>
                </a:cubicBezTo>
                <a:cubicBezTo>
                  <a:pt x="1490" y="0"/>
                  <a:pt x="1474" y="0"/>
                  <a:pt x="1457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11" name="Freeform 167">
            <a:extLst>
              <a:ext uri="{FF2B5EF4-FFF2-40B4-BE49-F238E27FC236}">
                <a16:creationId xmlns:a16="http://schemas.microsoft.com/office/drawing/2014/main" id="{70AC7A9C-57CB-854B-A7CC-7A732E8B07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307" y="3740560"/>
            <a:ext cx="970105" cy="617670"/>
          </a:xfrm>
          <a:custGeom>
            <a:avLst/>
            <a:gdLst>
              <a:gd name="T0" fmla="*/ 189700697 w 2355"/>
              <a:gd name="T1" fmla="*/ 0 h 1500"/>
              <a:gd name="T2" fmla="*/ 189700697 w 2355"/>
              <a:gd name="T3" fmla="*/ 0 h 1500"/>
              <a:gd name="T4" fmla="*/ 13864893 w 2355"/>
              <a:gd name="T5" fmla="*/ 0 h 1500"/>
              <a:gd name="T6" fmla="*/ 8422535 w 2355"/>
              <a:gd name="T7" fmla="*/ 22399985 h 1500"/>
              <a:gd name="T8" fmla="*/ 87464702 w 2355"/>
              <a:gd name="T9" fmla="*/ 86363239 h 1500"/>
              <a:gd name="T10" fmla="*/ 87464702 w 2355"/>
              <a:gd name="T11" fmla="*/ 107727263 h 1500"/>
              <a:gd name="T12" fmla="*/ 8422535 w 2355"/>
              <a:gd name="T13" fmla="*/ 171690517 h 1500"/>
              <a:gd name="T14" fmla="*/ 13864893 w 2355"/>
              <a:gd name="T15" fmla="*/ 194090502 h 1500"/>
              <a:gd name="T16" fmla="*/ 189700697 w 2355"/>
              <a:gd name="T17" fmla="*/ 194090502 h 1500"/>
              <a:gd name="T18" fmla="*/ 195143055 w 2355"/>
              <a:gd name="T19" fmla="*/ 191889401 h 1500"/>
              <a:gd name="T20" fmla="*/ 298545707 w 2355"/>
              <a:gd name="T21" fmla="*/ 107727263 h 1500"/>
              <a:gd name="T22" fmla="*/ 298545707 w 2355"/>
              <a:gd name="T23" fmla="*/ 86363239 h 1500"/>
              <a:gd name="T24" fmla="*/ 195143055 w 2355"/>
              <a:gd name="T25" fmla="*/ 2201101 h 1500"/>
              <a:gd name="T26" fmla="*/ 189700697 w 2355"/>
              <a:gd name="T27" fmla="*/ 0 h 15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355" h="1500">
                <a:moveTo>
                  <a:pt x="1464" y="0"/>
                </a:moveTo>
                <a:lnTo>
                  <a:pt x="1464" y="0"/>
                </a:lnTo>
                <a:cubicBezTo>
                  <a:pt x="107" y="0"/>
                  <a:pt x="107" y="0"/>
                  <a:pt x="107" y="0"/>
                </a:cubicBezTo>
                <a:cubicBezTo>
                  <a:pt x="33" y="0"/>
                  <a:pt x="0" y="124"/>
                  <a:pt x="65" y="173"/>
                </a:cubicBezTo>
                <a:cubicBezTo>
                  <a:pt x="675" y="667"/>
                  <a:pt x="675" y="667"/>
                  <a:pt x="675" y="667"/>
                </a:cubicBezTo>
                <a:cubicBezTo>
                  <a:pt x="724" y="709"/>
                  <a:pt x="724" y="791"/>
                  <a:pt x="675" y="832"/>
                </a:cubicBezTo>
                <a:cubicBezTo>
                  <a:pt x="65" y="1326"/>
                  <a:pt x="65" y="1326"/>
                  <a:pt x="65" y="1326"/>
                </a:cubicBezTo>
                <a:cubicBezTo>
                  <a:pt x="0" y="1375"/>
                  <a:pt x="33" y="1499"/>
                  <a:pt x="107" y="1499"/>
                </a:cubicBezTo>
                <a:cubicBezTo>
                  <a:pt x="1464" y="1499"/>
                  <a:pt x="1464" y="1499"/>
                  <a:pt x="1464" y="1499"/>
                </a:cubicBezTo>
                <a:cubicBezTo>
                  <a:pt x="1473" y="1499"/>
                  <a:pt x="1489" y="1499"/>
                  <a:pt x="1506" y="1482"/>
                </a:cubicBezTo>
                <a:cubicBezTo>
                  <a:pt x="2304" y="832"/>
                  <a:pt x="2304" y="832"/>
                  <a:pt x="2304" y="832"/>
                </a:cubicBezTo>
                <a:cubicBezTo>
                  <a:pt x="2354" y="791"/>
                  <a:pt x="2354" y="709"/>
                  <a:pt x="2304" y="667"/>
                </a:cubicBezTo>
                <a:cubicBezTo>
                  <a:pt x="1506" y="17"/>
                  <a:pt x="1506" y="17"/>
                  <a:pt x="1506" y="17"/>
                </a:cubicBezTo>
                <a:cubicBezTo>
                  <a:pt x="1489" y="0"/>
                  <a:pt x="1473" y="0"/>
                  <a:pt x="1464" y="0"/>
                </a:cubicBezTo>
              </a:path>
            </a:pathLst>
          </a:custGeom>
          <a:solidFill>
            <a:schemeClr val="tx1">
              <a:lumMod val="75000"/>
              <a:alpha val="76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12" name="Freeform 168">
            <a:extLst>
              <a:ext uri="{FF2B5EF4-FFF2-40B4-BE49-F238E27FC236}">
                <a16:creationId xmlns:a16="http://schemas.microsoft.com/office/drawing/2014/main" id="{E1224974-AEB3-844A-9194-B6AE9FEC71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8044" y="3740560"/>
            <a:ext cx="966472" cy="617670"/>
          </a:xfrm>
          <a:custGeom>
            <a:avLst/>
            <a:gdLst>
              <a:gd name="T0" fmla="*/ 188501186 w 2348"/>
              <a:gd name="T1" fmla="*/ 0 h 1500"/>
              <a:gd name="T2" fmla="*/ 188501186 w 2348"/>
              <a:gd name="T3" fmla="*/ 0 h 1500"/>
              <a:gd name="T4" fmla="*/ 13843354 w 2348"/>
              <a:gd name="T5" fmla="*/ 0 h 1500"/>
              <a:gd name="T6" fmla="*/ 7503834 w 2348"/>
              <a:gd name="T7" fmla="*/ 22399985 h 1500"/>
              <a:gd name="T8" fmla="*/ 86294090 w 2348"/>
              <a:gd name="T9" fmla="*/ 86363239 h 1500"/>
              <a:gd name="T10" fmla="*/ 86294090 w 2348"/>
              <a:gd name="T11" fmla="*/ 107727263 h 1500"/>
              <a:gd name="T12" fmla="*/ 7503834 w 2348"/>
              <a:gd name="T13" fmla="*/ 171690517 h 1500"/>
              <a:gd name="T14" fmla="*/ 13843354 w 2348"/>
              <a:gd name="T15" fmla="*/ 194090502 h 1500"/>
              <a:gd name="T16" fmla="*/ 188501186 w 2348"/>
              <a:gd name="T17" fmla="*/ 194090502 h 1500"/>
              <a:gd name="T18" fmla="*/ 193935009 w 2348"/>
              <a:gd name="T19" fmla="*/ 191889401 h 1500"/>
              <a:gd name="T20" fmla="*/ 297177290 w 2348"/>
              <a:gd name="T21" fmla="*/ 107727263 h 1500"/>
              <a:gd name="T22" fmla="*/ 297177290 w 2348"/>
              <a:gd name="T23" fmla="*/ 86363239 h 1500"/>
              <a:gd name="T24" fmla="*/ 193935009 w 2348"/>
              <a:gd name="T25" fmla="*/ 2201101 h 1500"/>
              <a:gd name="T26" fmla="*/ 188501186 w 2348"/>
              <a:gd name="T27" fmla="*/ 0 h 15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348" h="1500">
                <a:moveTo>
                  <a:pt x="1457" y="0"/>
                </a:moveTo>
                <a:lnTo>
                  <a:pt x="1457" y="0"/>
                </a:lnTo>
                <a:cubicBezTo>
                  <a:pt x="107" y="0"/>
                  <a:pt x="107" y="0"/>
                  <a:pt x="107" y="0"/>
                </a:cubicBezTo>
                <a:cubicBezTo>
                  <a:pt x="25" y="0"/>
                  <a:pt x="0" y="124"/>
                  <a:pt x="58" y="173"/>
                </a:cubicBezTo>
                <a:cubicBezTo>
                  <a:pt x="667" y="667"/>
                  <a:pt x="667" y="667"/>
                  <a:pt x="667" y="667"/>
                </a:cubicBezTo>
                <a:cubicBezTo>
                  <a:pt x="716" y="709"/>
                  <a:pt x="716" y="791"/>
                  <a:pt x="667" y="832"/>
                </a:cubicBezTo>
                <a:cubicBezTo>
                  <a:pt x="58" y="1326"/>
                  <a:pt x="58" y="1326"/>
                  <a:pt x="58" y="1326"/>
                </a:cubicBezTo>
                <a:cubicBezTo>
                  <a:pt x="0" y="1375"/>
                  <a:pt x="25" y="1499"/>
                  <a:pt x="107" y="1499"/>
                </a:cubicBezTo>
                <a:cubicBezTo>
                  <a:pt x="1457" y="1499"/>
                  <a:pt x="1457" y="1499"/>
                  <a:pt x="1457" y="1499"/>
                </a:cubicBezTo>
                <a:cubicBezTo>
                  <a:pt x="1474" y="1499"/>
                  <a:pt x="1482" y="1499"/>
                  <a:pt x="1499" y="1482"/>
                </a:cubicBezTo>
                <a:cubicBezTo>
                  <a:pt x="2297" y="832"/>
                  <a:pt x="2297" y="832"/>
                  <a:pt x="2297" y="832"/>
                </a:cubicBezTo>
                <a:cubicBezTo>
                  <a:pt x="2347" y="791"/>
                  <a:pt x="2347" y="709"/>
                  <a:pt x="2297" y="667"/>
                </a:cubicBezTo>
                <a:cubicBezTo>
                  <a:pt x="1499" y="17"/>
                  <a:pt x="1499" y="17"/>
                  <a:pt x="1499" y="17"/>
                </a:cubicBezTo>
                <a:cubicBezTo>
                  <a:pt x="1482" y="0"/>
                  <a:pt x="1474" y="0"/>
                  <a:pt x="1457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13" name="Freeform 169">
            <a:extLst>
              <a:ext uri="{FF2B5EF4-FFF2-40B4-BE49-F238E27FC236}">
                <a16:creationId xmlns:a16="http://schemas.microsoft.com/office/drawing/2014/main" id="{D959DB0D-97B7-384D-876B-3600D7EB62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6802" y="3740560"/>
            <a:ext cx="966472" cy="617670"/>
          </a:xfrm>
          <a:custGeom>
            <a:avLst/>
            <a:gdLst>
              <a:gd name="T0" fmla="*/ 188661747 w 2347"/>
              <a:gd name="T1" fmla="*/ 0 h 1500"/>
              <a:gd name="T2" fmla="*/ 188661747 w 2347"/>
              <a:gd name="T3" fmla="*/ 0 h 1500"/>
              <a:gd name="T4" fmla="*/ 13855010 w 2347"/>
              <a:gd name="T5" fmla="*/ 0 h 1500"/>
              <a:gd name="T6" fmla="*/ 8546256 w 2347"/>
              <a:gd name="T7" fmla="*/ 22399985 h 1500"/>
              <a:gd name="T8" fmla="*/ 87403548 w 2347"/>
              <a:gd name="T9" fmla="*/ 86363239 h 1500"/>
              <a:gd name="T10" fmla="*/ 87403548 w 2347"/>
              <a:gd name="T11" fmla="*/ 107727263 h 1500"/>
              <a:gd name="T12" fmla="*/ 8546256 w 2347"/>
              <a:gd name="T13" fmla="*/ 171690517 h 1500"/>
              <a:gd name="T14" fmla="*/ 13855010 w 2347"/>
              <a:gd name="T15" fmla="*/ 194090502 h 1500"/>
              <a:gd name="T16" fmla="*/ 188661747 w 2347"/>
              <a:gd name="T17" fmla="*/ 194090502 h 1500"/>
              <a:gd name="T18" fmla="*/ 193970861 w 2347"/>
              <a:gd name="T19" fmla="*/ 191889401 h 1500"/>
              <a:gd name="T20" fmla="*/ 298466561 w 2347"/>
              <a:gd name="T21" fmla="*/ 107727263 h 1500"/>
              <a:gd name="T22" fmla="*/ 298466561 w 2347"/>
              <a:gd name="T23" fmla="*/ 86363239 h 1500"/>
              <a:gd name="T24" fmla="*/ 193970861 w 2347"/>
              <a:gd name="T25" fmla="*/ 2201101 h 1500"/>
              <a:gd name="T26" fmla="*/ 188661747 w 2347"/>
              <a:gd name="T27" fmla="*/ 0 h 15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347" h="1500">
                <a:moveTo>
                  <a:pt x="1457" y="0"/>
                </a:moveTo>
                <a:lnTo>
                  <a:pt x="1457" y="0"/>
                </a:lnTo>
                <a:cubicBezTo>
                  <a:pt x="107" y="0"/>
                  <a:pt x="107" y="0"/>
                  <a:pt x="107" y="0"/>
                </a:cubicBezTo>
                <a:cubicBezTo>
                  <a:pt x="33" y="0"/>
                  <a:pt x="0" y="124"/>
                  <a:pt x="66" y="173"/>
                </a:cubicBezTo>
                <a:cubicBezTo>
                  <a:pt x="675" y="667"/>
                  <a:pt x="675" y="667"/>
                  <a:pt x="675" y="667"/>
                </a:cubicBezTo>
                <a:cubicBezTo>
                  <a:pt x="716" y="709"/>
                  <a:pt x="716" y="791"/>
                  <a:pt x="675" y="832"/>
                </a:cubicBezTo>
                <a:cubicBezTo>
                  <a:pt x="66" y="1326"/>
                  <a:pt x="66" y="1326"/>
                  <a:pt x="66" y="1326"/>
                </a:cubicBezTo>
                <a:cubicBezTo>
                  <a:pt x="0" y="1375"/>
                  <a:pt x="33" y="1499"/>
                  <a:pt x="107" y="1499"/>
                </a:cubicBezTo>
                <a:cubicBezTo>
                  <a:pt x="1457" y="1499"/>
                  <a:pt x="1457" y="1499"/>
                  <a:pt x="1457" y="1499"/>
                </a:cubicBezTo>
                <a:cubicBezTo>
                  <a:pt x="1473" y="1499"/>
                  <a:pt x="1490" y="1499"/>
                  <a:pt x="1498" y="1482"/>
                </a:cubicBezTo>
                <a:cubicBezTo>
                  <a:pt x="2305" y="832"/>
                  <a:pt x="2305" y="832"/>
                  <a:pt x="2305" y="832"/>
                </a:cubicBezTo>
                <a:cubicBezTo>
                  <a:pt x="2346" y="791"/>
                  <a:pt x="2346" y="709"/>
                  <a:pt x="2305" y="667"/>
                </a:cubicBezTo>
                <a:cubicBezTo>
                  <a:pt x="1498" y="17"/>
                  <a:pt x="1498" y="17"/>
                  <a:pt x="1498" y="17"/>
                </a:cubicBezTo>
                <a:cubicBezTo>
                  <a:pt x="1490" y="0"/>
                  <a:pt x="1473" y="0"/>
                  <a:pt x="1457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14" name="Freeform 170">
            <a:extLst>
              <a:ext uri="{FF2B5EF4-FFF2-40B4-BE49-F238E27FC236}">
                <a16:creationId xmlns:a16="http://schemas.microsoft.com/office/drawing/2014/main" id="{1A4DC557-4686-DE41-AD74-E0EE094E9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0148" y="3740560"/>
            <a:ext cx="966472" cy="617670"/>
          </a:xfrm>
          <a:custGeom>
            <a:avLst/>
            <a:gdLst>
              <a:gd name="T0" fmla="*/ 188630674 w 2348"/>
              <a:gd name="T1" fmla="*/ 0 h 1500"/>
              <a:gd name="T2" fmla="*/ 188630674 w 2348"/>
              <a:gd name="T3" fmla="*/ 0 h 1500"/>
              <a:gd name="T4" fmla="*/ 13843354 w 2348"/>
              <a:gd name="T5" fmla="*/ 0 h 1500"/>
              <a:gd name="T6" fmla="*/ 7503834 w 2348"/>
              <a:gd name="T7" fmla="*/ 22399985 h 1500"/>
              <a:gd name="T8" fmla="*/ 86294090 w 2348"/>
              <a:gd name="T9" fmla="*/ 86363239 h 1500"/>
              <a:gd name="T10" fmla="*/ 86294090 w 2348"/>
              <a:gd name="T11" fmla="*/ 107727263 h 1500"/>
              <a:gd name="T12" fmla="*/ 7503834 w 2348"/>
              <a:gd name="T13" fmla="*/ 171690517 h 1500"/>
              <a:gd name="T14" fmla="*/ 13843354 w 2348"/>
              <a:gd name="T15" fmla="*/ 194090502 h 1500"/>
              <a:gd name="T16" fmla="*/ 188630674 w 2348"/>
              <a:gd name="T17" fmla="*/ 194090502 h 1500"/>
              <a:gd name="T18" fmla="*/ 193935009 w 2348"/>
              <a:gd name="T19" fmla="*/ 191889401 h 1500"/>
              <a:gd name="T20" fmla="*/ 297177290 w 2348"/>
              <a:gd name="T21" fmla="*/ 107727263 h 1500"/>
              <a:gd name="T22" fmla="*/ 297177290 w 2348"/>
              <a:gd name="T23" fmla="*/ 86363239 h 1500"/>
              <a:gd name="T24" fmla="*/ 193935009 w 2348"/>
              <a:gd name="T25" fmla="*/ 2201101 h 1500"/>
              <a:gd name="T26" fmla="*/ 188630674 w 2348"/>
              <a:gd name="T27" fmla="*/ 0 h 15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348" h="1500">
                <a:moveTo>
                  <a:pt x="1458" y="0"/>
                </a:moveTo>
                <a:lnTo>
                  <a:pt x="1458" y="0"/>
                </a:lnTo>
                <a:cubicBezTo>
                  <a:pt x="107" y="0"/>
                  <a:pt x="107" y="0"/>
                  <a:pt x="107" y="0"/>
                </a:cubicBezTo>
                <a:cubicBezTo>
                  <a:pt x="25" y="0"/>
                  <a:pt x="0" y="124"/>
                  <a:pt x="58" y="173"/>
                </a:cubicBezTo>
                <a:cubicBezTo>
                  <a:pt x="667" y="667"/>
                  <a:pt x="667" y="667"/>
                  <a:pt x="667" y="667"/>
                </a:cubicBezTo>
                <a:cubicBezTo>
                  <a:pt x="716" y="709"/>
                  <a:pt x="716" y="791"/>
                  <a:pt x="667" y="832"/>
                </a:cubicBezTo>
                <a:cubicBezTo>
                  <a:pt x="58" y="1326"/>
                  <a:pt x="58" y="1326"/>
                  <a:pt x="58" y="1326"/>
                </a:cubicBezTo>
                <a:cubicBezTo>
                  <a:pt x="0" y="1375"/>
                  <a:pt x="25" y="1499"/>
                  <a:pt x="107" y="1499"/>
                </a:cubicBezTo>
                <a:cubicBezTo>
                  <a:pt x="1458" y="1499"/>
                  <a:pt x="1458" y="1499"/>
                  <a:pt x="1458" y="1499"/>
                </a:cubicBezTo>
                <a:cubicBezTo>
                  <a:pt x="1474" y="1499"/>
                  <a:pt x="1482" y="1499"/>
                  <a:pt x="1499" y="1482"/>
                </a:cubicBezTo>
                <a:cubicBezTo>
                  <a:pt x="2297" y="832"/>
                  <a:pt x="2297" y="832"/>
                  <a:pt x="2297" y="832"/>
                </a:cubicBezTo>
                <a:cubicBezTo>
                  <a:pt x="2347" y="791"/>
                  <a:pt x="2347" y="709"/>
                  <a:pt x="2297" y="667"/>
                </a:cubicBezTo>
                <a:cubicBezTo>
                  <a:pt x="1499" y="17"/>
                  <a:pt x="1499" y="17"/>
                  <a:pt x="1499" y="17"/>
                </a:cubicBezTo>
                <a:cubicBezTo>
                  <a:pt x="1482" y="0"/>
                  <a:pt x="1474" y="0"/>
                  <a:pt x="1458" y="0"/>
                </a:cubicBezTo>
              </a:path>
            </a:pathLst>
          </a:custGeom>
          <a:solidFill>
            <a:schemeClr val="tx1">
              <a:lumMod val="75000"/>
              <a:alpha val="76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15" name="Freeform 171">
            <a:extLst>
              <a:ext uri="{FF2B5EF4-FFF2-40B4-BE49-F238E27FC236}">
                <a16:creationId xmlns:a16="http://schemas.microsoft.com/office/drawing/2014/main" id="{73F3DD92-E2E5-724E-B44B-6575F69D67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962" y="3522559"/>
            <a:ext cx="1611393" cy="1055490"/>
          </a:xfrm>
          <a:custGeom>
            <a:avLst/>
            <a:gdLst>
              <a:gd name="T0" fmla="*/ 309365269 w 3913"/>
              <a:gd name="T1" fmla="*/ 0 h 2562"/>
              <a:gd name="T2" fmla="*/ 309365269 w 3913"/>
              <a:gd name="T3" fmla="*/ 0 h 2562"/>
              <a:gd name="T4" fmla="*/ 23568350 w 3913"/>
              <a:gd name="T5" fmla="*/ 0 h 2562"/>
              <a:gd name="T6" fmla="*/ 13985409 w 3913"/>
              <a:gd name="T7" fmla="*/ 38492671 h 2562"/>
              <a:gd name="T8" fmla="*/ 148272536 w 3913"/>
              <a:gd name="T9" fmla="*/ 148397776 h 2562"/>
              <a:gd name="T10" fmla="*/ 148272536 w 3913"/>
              <a:gd name="T11" fmla="*/ 183650384 h 2562"/>
              <a:gd name="T12" fmla="*/ 13985409 w 3913"/>
              <a:gd name="T13" fmla="*/ 292518669 h 2562"/>
              <a:gd name="T14" fmla="*/ 23568350 w 3913"/>
              <a:gd name="T15" fmla="*/ 331918558 h 2562"/>
              <a:gd name="T16" fmla="*/ 309365269 w 3913"/>
              <a:gd name="T17" fmla="*/ 331918558 h 2562"/>
              <a:gd name="T18" fmla="*/ 318947850 w 3913"/>
              <a:gd name="T19" fmla="*/ 327641674 h 2562"/>
              <a:gd name="T20" fmla="*/ 495968490 w 3913"/>
              <a:gd name="T21" fmla="*/ 183650384 h 2562"/>
              <a:gd name="T22" fmla="*/ 495968490 w 3913"/>
              <a:gd name="T23" fmla="*/ 148397776 h 2562"/>
              <a:gd name="T24" fmla="*/ 318947850 w 3913"/>
              <a:gd name="T25" fmla="*/ 3240063 h 2562"/>
              <a:gd name="T26" fmla="*/ 309365269 w 3913"/>
              <a:gd name="T27" fmla="*/ 0 h 256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3913" h="2562">
                <a:moveTo>
                  <a:pt x="2389" y="0"/>
                </a:moveTo>
                <a:lnTo>
                  <a:pt x="2389" y="0"/>
                </a:lnTo>
                <a:cubicBezTo>
                  <a:pt x="182" y="0"/>
                  <a:pt x="182" y="0"/>
                  <a:pt x="182" y="0"/>
                </a:cubicBezTo>
                <a:cubicBezTo>
                  <a:pt x="50" y="0"/>
                  <a:pt x="0" y="206"/>
                  <a:pt x="108" y="297"/>
                </a:cubicBezTo>
                <a:cubicBezTo>
                  <a:pt x="1145" y="1145"/>
                  <a:pt x="1145" y="1145"/>
                  <a:pt x="1145" y="1145"/>
                </a:cubicBezTo>
                <a:cubicBezTo>
                  <a:pt x="1219" y="1203"/>
                  <a:pt x="1219" y="1351"/>
                  <a:pt x="1145" y="1417"/>
                </a:cubicBezTo>
                <a:cubicBezTo>
                  <a:pt x="108" y="2257"/>
                  <a:pt x="108" y="2257"/>
                  <a:pt x="108" y="2257"/>
                </a:cubicBezTo>
                <a:cubicBezTo>
                  <a:pt x="0" y="2347"/>
                  <a:pt x="50" y="2561"/>
                  <a:pt x="182" y="2561"/>
                </a:cubicBezTo>
                <a:cubicBezTo>
                  <a:pt x="2389" y="2561"/>
                  <a:pt x="2389" y="2561"/>
                  <a:pt x="2389" y="2561"/>
                </a:cubicBezTo>
                <a:cubicBezTo>
                  <a:pt x="2413" y="2561"/>
                  <a:pt x="2438" y="2545"/>
                  <a:pt x="2463" y="2528"/>
                </a:cubicBezTo>
                <a:cubicBezTo>
                  <a:pt x="3830" y="1417"/>
                  <a:pt x="3830" y="1417"/>
                  <a:pt x="3830" y="1417"/>
                </a:cubicBezTo>
                <a:cubicBezTo>
                  <a:pt x="3912" y="1351"/>
                  <a:pt x="3912" y="1203"/>
                  <a:pt x="3830" y="1145"/>
                </a:cubicBezTo>
                <a:cubicBezTo>
                  <a:pt x="2463" y="25"/>
                  <a:pt x="2463" y="25"/>
                  <a:pt x="2463" y="25"/>
                </a:cubicBezTo>
                <a:cubicBezTo>
                  <a:pt x="2438" y="9"/>
                  <a:pt x="2413" y="0"/>
                  <a:pt x="2389" y="0"/>
                </a:cubicBezTo>
              </a:path>
            </a:pathLst>
          </a:custGeom>
          <a:solidFill>
            <a:schemeClr val="tx1">
              <a:lumMod val="75000"/>
              <a:alpha val="76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16" name="Freeform 172">
            <a:extLst>
              <a:ext uri="{FF2B5EF4-FFF2-40B4-BE49-F238E27FC236}">
                <a16:creationId xmlns:a16="http://schemas.microsoft.com/office/drawing/2014/main" id="{60683A2B-0CD4-6849-8600-C2DFA4D81C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5069" y="3522559"/>
            <a:ext cx="1611393" cy="1055490"/>
          </a:xfrm>
          <a:custGeom>
            <a:avLst/>
            <a:gdLst>
              <a:gd name="T0" fmla="*/ 310430245 w 3912"/>
              <a:gd name="T1" fmla="*/ 0 h 2562"/>
              <a:gd name="T2" fmla="*/ 310430245 w 3912"/>
              <a:gd name="T3" fmla="*/ 0 h 2562"/>
              <a:gd name="T4" fmla="*/ 23450553 w 3912"/>
              <a:gd name="T5" fmla="*/ 0 h 2562"/>
              <a:gd name="T6" fmla="*/ 14899650 w 3912"/>
              <a:gd name="T7" fmla="*/ 38492671 h 2562"/>
              <a:gd name="T8" fmla="*/ 148218651 w 3912"/>
              <a:gd name="T9" fmla="*/ 148397776 h 2562"/>
              <a:gd name="T10" fmla="*/ 148218651 w 3912"/>
              <a:gd name="T11" fmla="*/ 183650384 h 2562"/>
              <a:gd name="T12" fmla="*/ 14899650 w 3912"/>
              <a:gd name="T13" fmla="*/ 292518669 h 2562"/>
              <a:gd name="T14" fmla="*/ 23450553 w 3912"/>
              <a:gd name="T15" fmla="*/ 331918558 h 2562"/>
              <a:gd name="T16" fmla="*/ 310430245 w 3912"/>
              <a:gd name="T17" fmla="*/ 331918558 h 2562"/>
              <a:gd name="T18" fmla="*/ 318981508 w 3912"/>
              <a:gd name="T19" fmla="*/ 327641674 h 2562"/>
              <a:gd name="T20" fmla="*/ 496092392 w 3912"/>
              <a:gd name="T21" fmla="*/ 183650384 h 2562"/>
              <a:gd name="T22" fmla="*/ 496092392 w 3912"/>
              <a:gd name="T23" fmla="*/ 148397776 h 2562"/>
              <a:gd name="T24" fmla="*/ 318981508 w 3912"/>
              <a:gd name="T25" fmla="*/ 3240063 h 2562"/>
              <a:gd name="T26" fmla="*/ 310430245 w 3912"/>
              <a:gd name="T27" fmla="*/ 0 h 256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3912" h="2562">
                <a:moveTo>
                  <a:pt x="2396" y="0"/>
                </a:moveTo>
                <a:lnTo>
                  <a:pt x="2396" y="0"/>
                </a:lnTo>
                <a:cubicBezTo>
                  <a:pt x="181" y="0"/>
                  <a:pt x="181" y="0"/>
                  <a:pt x="181" y="0"/>
                </a:cubicBezTo>
                <a:cubicBezTo>
                  <a:pt x="57" y="0"/>
                  <a:pt x="0" y="206"/>
                  <a:pt x="115" y="297"/>
                </a:cubicBezTo>
                <a:cubicBezTo>
                  <a:pt x="1144" y="1145"/>
                  <a:pt x="1144" y="1145"/>
                  <a:pt x="1144" y="1145"/>
                </a:cubicBezTo>
                <a:cubicBezTo>
                  <a:pt x="1227" y="1203"/>
                  <a:pt x="1227" y="1351"/>
                  <a:pt x="1144" y="1417"/>
                </a:cubicBezTo>
                <a:cubicBezTo>
                  <a:pt x="115" y="2257"/>
                  <a:pt x="115" y="2257"/>
                  <a:pt x="115" y="2257"/>
                </a:cubicBezTo>
                <a:cubicBezTo>
                  <a:pt x="0" y="2347"/>
                  <a:pt x="57" y="2561"/>
                  <a:pt x="181" y="2561"/>
                </a:cubicBezTo>
                <a:cubicBezTo>
                  <a:pt x="2396" y="2561"/>
                  <a:pt x="2396" y="2561"/>
                  <a:pt x="2396" y="2561"/>
                </a:cubicBezTo>
                <a:cubicBezTo>
                  <a:pt x="2421" y="2561"/>
                  <a:pt x="2445" y="2545"/>
                  <a:pt x="2462" y="2528"/>
                </a:cubicBezTo>
                <a:cubicBezTo>
                  <a:pt x="3829" y="1417"/>
                  <a:pt x="3829" y="1417"/>
                  <a:pt x="3829" y="1417"/>
                </a:cubicBezTo>
                <a:cubicBezTo>
                  <a:pt x="3911" y="1351"/>
                  <a:pt x="3911" y="1203"/>
                  <a:pt x="3829" y="1145"/>
                </a:cubicBezTo>
                <a:cubicBezTo>
                  <a:pt x="2462" y="25"/>
                  <a:pt x="2462" y="25"/>
                  <a:pt x="2462" y="25"/>
                </a:cubicBezTo>
                <a:cubicBezTo>
                  <a:pt x="2445" y="9"/>
                  <a:pt x="2421" y="0"/>
                  <a:pt x="2396" y="0"/>
                </a:cubicBezTo>
              </a:path>
            </a:pathLst>
          </a:custGeom>
          <a:solidFill>
            <a:schemeClr val="tx1">
              <a:lumMod val="75000"/>
              <a:alpha val="76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17" name="Freeform 173">
            <a:extLst>
              <a:ext uri="{FF2B5EF4-FFF2-40B4-BE49-F238E27FC236}">
                <a16:creationId xmlns:a16="http://schemas.microsoft.com/office/drawing/2014/main" id="{EE624034-D3AA-0740-94B1-8CC541B546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4779" y="3951295"/>
            <a:ext cx="327002" cy="199834"/>
          </a:xfrm>
          <a:custGeom>
            <a:avLst/>
            <a:gdLst>
              <a:gd name="T0" fmla="*/ 100754295 w 792"/>
              <a:gd name="T1" fmla="*/ 62487064 h 487"/>
              <a:gd name="T2" fmla="*/ 100754295 w 792"/>
              <a:gd name="T3" fmla="*/ 62487064 h 487"/>
              <a:gd name="T4" fmla="*/ 3254375 w 792"/>
              <a:gd name="T5" fmla="*/ 62487064 h 487"/>
              <a:gd name="T6" fmla="*/ 0 w 792"/>
              <a:gd name="T7" fmla="*/ 59272817 h 487"/>
              <a:gd name="T8" fmla="*/ 0 w 792"/>
              <a:gd name="T9" fmla="*/ 2057133 h 487"/>
              <a:gd name="T10" fmla="*/ 3254375 w 792"/>
              <a:gd name="T11" fmla="*/ 0 h 487"/>
              <a:gd name="T12" fmla="*/ 100754295 w 792"/>
              <a:gd name="T13" fmla="*/ 0 h 487"/>
              <a:gd name="T14" fmla="*/ 102967054 w 792"/>
              <a:gd name="T15" fmla="*/ 2057133 h 487"/>
              <a:gd name="T16" fmla="*/ 102967054 w 792"/>
              <a:gd name="T17" fmla="*/ 59272817 h 487"/>
              <a:gd name="T18" fmla="*/ 100754295 w 792"/>
              <a:gd name="T19" fmla="*/ 62487064 h 487"/>
              <a:gd name="T20" fmla="*/ 4295631 w 792"/>
              <a:gd name="T21" fmla="*/ 58244430 h 487"/>
              <a:gd name="T22" fmla="*/ 4295631 w 792"/>
              <a:gd name="T23" fmla="*/ 58244430 h 487"/>
              <a:gd name="T24" fmla="*/ 99712679 w 792"/>
              <a:gd name="T25" fmla="*/ 58244430 h 487"/>
              <a:gd name="T26" fmla="*/ 99712679 w 792"/>
              <a:gd name="T27" fmla="*/ 3214247 h 487"/>
              <a:gd name="T28" fmla="*/ 4295631 w 792"/>
              <a:gd name="T29" fmla="*/ 3214247 h 487"/>
              <a:gd name="T30" fmla="*/ 4295631 w 792"/>
              <a:gd name="T31" fmla="*/ 58244430 h 487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792" h="487">
                <a:moveTo>
                  <a:pt x="774" y="486"/>
                </a:moveTo>
                <a:lnTo>
                  <a:pt x="774" y="486"/>
                </a:lnTo>
                <a:cubicBezTo>
                  <a:pt x="25" y="486"/>
                  <a:pt x="25" y="486"/>
                  <a:pt x="25" y="486"/>
                </a:cubicBezTo>
                <a:cubicBezTo>
                  <a:pt x="17" y="486"/>
                  <a:pt x="0" y="469"/>
                  <a:pt x="0" y="461"/>
                </a:cubicBezTo>
                <a:cubicBezTo>
                  <a:pt x="0" y="16"/>
                  <a:pt x="0" y="16"/>
                  <a:pt x="0" y="16"/>
                </a:cubicBezTo>
                <a:cubicBezTo>
                  <a:pt x="0" y="8"/>
                  <a:pt x="17" y="0"/>
                  <a:pt x="25" y="0"/>
                </a:cubicBezTo>
                <a:cubicBezTo>
                  <a:pt x="774" y="0"/>
                  <a:pt x="774" y="0"/>
                  <a:pt x="774" y="0"/>
                </a:cubicBezTo>
                <a:cubicBezTo>
                  <a:pt x="783" y="0"/>
                  <a:pt x="791" y="8"/>
                  <a:pt x="791" y="16"/>
                </a:cubicBezTo>
                <a:cubicBezTo>
                  <a:pt x="791" y="461"/>
                  <a:pt x="791" y="461"/>
                  <a:pt x="791" y="461"/>
                </a:cubicBezTo>
                <a:cubicBezTo>
                  <a:pt x="791" y="469"/>
                  <a:pt x="783" y="486"/>
                  <a:pt x="774" y="486"/>
                </a:cubicBezTo>
                <a:close/>
                <a:moveTo>
                  <a:pt x="33" y="453"/>
                </a:moveTo>
                <a:lnTo>
                  <a:pt x="33" y="453"/>
                </a:lnTo>
                <a:cubicBezTo>
                  <a:pt x="766" y="453"/>
                  <a:pt x="766" y="453"/>
                  <a:pt x="766" y="453"/>
                </a:cubicBezTo>
                <a:cubicBezTo>
                  <a:pt x="766" y="25"/>
                  <a:pt x="766" y="25"/>
                  <a:pt x="766" y="25"/>
                </a:cubicBezTo>
                <a:cubicBezTo>
                  <a:pt x="33" y="25"/>
                  <a:pt x="33" y="25"/>
                  <a:pt x="33" y="25"/>
                </a:cubicBezTo>
                <a:lnTo>
                  <a:pt x="33" y="453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18" name="Freeform 174">
            <a:extLst>
              <a:ext uri="{FF2B5EF4-FFF2-40B4-BE49-F238E27FC236}">
                <a16:creationId xmlns:a16="http://schemas.microsoft.com/office/drawing/2014/main" id="{C8E20625-E330-F348-BCE9-D450A946E6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9297" y="3980361"/>
            <a:ext cx="136250" cy="10900"/>
          </a:xfrm>
          <a:custGeom>
            <a:avLst/>
            <a:gdLst>
              <a:gd name="T0" fmla="*/ 40613852 w 330"/>
              <a:gd name="T1" fmla="*/ 3355364 h 26"/>
              <a:gd name="T2" fmla="*/ 40613852 w 330"/>
              <a:gd name="T3" fmla="*/ 3355364 h 26"/>
              <a:gd name="T4" fmla="*/ 1041251 w 330"/>
              <a:gd name="T5" fmla="*/ 3355364 h 26"/>
              <a:gd name="T6" fmla="*/ 0 w 330"/>
              <a:gd name="T7" fmla="*/ 2281604 h 26"/>
              <a:gd name="T8" fmla="*/ 1041251 w 330"/>
              <a:gd name="T9" fmla="*/ 0 h 26"/>
              <a:gd name="T10" fmla="*/ 40613852 w 330"/>
              <a:gd name="T11" fmla="*/ 0 h 26"/>
              <a:gd name="T12" fmla="*/ 42826601 w 330"/>
              <a:gd name="T13" fmla="*/ 2281604 h 26"/>
              <a:gd name="T14" fmla="*/ 40613852 w 330"/>
              <a:gd name="T15" fmla="*/ 3355364 h 2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30" h="26">
                <a:moveTo>
                  <a:pt x="312" y="25"/>
                </a:moveTo>
                <a:lnTo>
                  <a:pt x="312" y="25"/>
                </a:lnTo>
                <a:cubicBezTo>
                  <a:pt x="8" y="25"/>
                  <a:pt x="8" y="25"/>
                  <a:pt x="8" y="25"/>
                </a:cubicBezTo>
                <a:cubicBezTo>
                  <a:pt x="0" y="25"/>
                  <a:pt x="0" y="25"/>
                  <a:pt x="0" y="17"/>
                </a:cubicBezTo>
                <a:cubicBezTo>
                  <a:pt x="0" y="8"/>
                  <a:pt x="0" y="0"/>
                  <a:pt x="8" y="0"/>
                </a:cubicBezTo>
                <a:cubicBezTo>
                  <a:pt x="312" y="0"/>
                  <a:pt x="312" y="0"/>
                  <a:pt x="312" y="0"/>
                </a:cubicBezTo>
                <a:cubicBezTo>
                  <a:pt x="321" y="0"/>
                  <a:pt x="329" y="8"/>
                  <a:pt x="329" y="17"/>
                </a:cubicBezTo>
                <a:cubicBezTo>
                  <a:pt x="329" y="25"/>
                  <a:pt x="321" y="25"/>
                  <a:pt x="312" y="2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19" name="Freeform 175">
            <a:extLst>
              <a:ext uri="{FF2B5EF4-FFF2-40B4-BE49-F238E27FC236}">
                <a16:creationId xmlns:a16="http://schemas.microsoft.com/office/drawing/2014/main" id="{9605F4D2-8287-054D-9A81-3C72A2453F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9297" y="4011245"/>
            <a:ext cx="105367" cy="10900"/>
          </a:xfrm>
          <a:custGeom>
            <a:avLst/>
            <a:gdLst>
              <a:gd name="T0" fmla="*/ 30787938 w 256"/>
              <a:gd name="T1" fmla="*/ 3355364 h 26"/>
              <a:gd name="T2" fmla="*/ 30787938 w 256"/>
              <a:gd name="T3" fmla="*/ 3355364 h 26"/>
              <a:gd name="T4" fmla="*/ 1034765 w 256"/>
              <a:gd name="T5" fmla="*/ 3355364 h 26"/>
              <a:gd name="T6" fmla="*/ 0 w 256"/>
              <a:gd name="T7" fmla="*/ 2281604 h 26"/>
              <a:gd name="T8" fmla="*/ 1034765 w 256"/>
              <a:gd name="T9" fmla="*/ 0 h 26"/>
              <a:gd name="T10" fmla="*/ 30787938 w 256"/>
              <a:gd name="T11" fmla="*/ 0 h 26"/>
              <a:gd name="T12" fmla="*/ 32986948 w 256"/>
              <a:gd name="T13" fmla="*/ 2281604 h 26"/>
              <a:gd name="T14" fmla="*/ 30787938 w 256"/>
              <a:gd name="T15" fmla="*/ 3355364 h 2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" h="26">
                <a:moveTo>
                  <a:pt x="238" y="25"/>
                </a:moveTo>
                <a:lnTo>
                  <a:pt x="238" y="25"/>
                </a:lnTo>
                <a:cubicBezTo>
                  <a:pt x="8" y="25"/>
                  <a:pt x="8" y="25"/>
                  <a:pt x="8" y="25"/>
                </a:cubicBezTo>
                <a:cubicBezTo>
                  <a:pt x="0" y="25"/>
                  <a:pt x="0" y="25"/>
                  <a:pt x="0" y="17"/>
                </a:cubicBezTo>
                <a:cubicBezTo>
                  <a:pt x="0" y="8"/>
                  <a:pt x="0" y="0"/>
                  <a:pt x="8" y="0"/>
                </a:cubicBezTo>
                <a:cubicBezTo>
                  <a:pt x="238" y="0"/>
                  <a:pt x="238" y="0"/>
                  <a:pt x="238" y="0"/>
                </a:cubicBezTo>
                <a:cubicBezTo>
                  <a:pt x="247" y="0"/>
                  <a:pt x="255" y="8"/>
                  <a:pt x="255" y="17"/>
                </a:cubicBezTo>
                <a:cubicBezTo>
                  <a:pt x="255" y="25"/>
                  <a:pt x="247" y="25"/>
                  <a:pt x="238" y="2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0" name="Freeform 176">
            <a:extLst>
              <a:ext uri="{FF2B5EF4-FFF2-40B4-BE49-F238E27FC236}">
                <a16:creationId xmlns:a16="http://schemas.microsoft.com/office/drawing/2014/main" id="{D3E74550-ED77-B840-A890-E9836BC13D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9998" y="4107529"/>
            <a:ext cx="10900" cy="10900"/>
          </a:xfrm>
          <a:custGeom>
            <a:avLst/>
            <a:gdLst>
              <a:gd name="T0" fmla="*/ 2281604 w 26"/>
              <a:gd name="T1" fmla="*/ 3483864 h 25"/>
              <a:gd name="T2" fmla="*/ 2281604 w 26"/>
              <a:gd name="T3" fmla="*/ 3483864 h 25"/>
              <a:gd name="T4" fmla="*/ 2281604 w 26"/>
              <a:gd name="T5" fmla="*/ 3483864 h 25"/>
              <a:gd name="T6" fmla="*/ 0 w 26"/>
              <a:gd name="T7" fmla="*/ 2322576 h 25"/>
              <a:gd name="T8" fmla="*/ 2281604 w 26"/>
              <a:gd name="T9" fmla="*/ 0 h 25"/>
              <a:gd name="T10" fmla="*/ 2281604 w 26"/>
              <a:gd name="T11" fmla="*/ 0 h 25"/>
              <a:gd name="T12" fmla="*/ 3355364 w 26"/>
              <a:gd name="T13" fmla="*/ 2322576 h 25"/>
              <a:gd name="T14" fmla="*/ 2281604 w 26"/>
              <a:gd name="T15" fmla="*/ 3483864 h 2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6" h="25">
                <a:moveTo>
                  <a:pt x="17" y="24"/>
                </a:moveTo>
                <a:lnTo>
                  <a:pt x="17" y="24"/>
                </a:lnTo>
                <a:cubicBezTo>
                  <a:pt x="8" y="24"/>
                  <a:pt x="0" y="24"/>
                  <a:pt x="0" y="16"/>
                </a:cubicBezTo>
                <a:cubicBezTo>
                  <a:pt x="0" y="8"/>
                  <a:pt x="8" y="0"/>
                  <a:pt x="17" y="0"/>
                </a:cubicBezTo>
                <a:cubicBezTo>
                  <a:pt x="25" y="0"/>
                  <a:pt x="25" y="8"/>
                  <a:pt x="25" y="16"/>
                </a:cubicBezTo>
                <a:cubicBezTo>
                  <a:pt x="25" y="24"/>
                  <a:pt x="25" y="24"/>
                  <a:pt x="17" y="2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1" name="Freeform 177">
            <a:extLst>
              <a:ext uri="{FF2B5EF4-FFF2-40B4-BE49-F238E27FC236}">
                <a16:creationId xmlns:a16="http://schemas.microsoft.com/office/drawing/2014/main" id="{9DDCD4BB-3CEC-2148-ABD7-F11658D866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5514" y="4107529"/>
            <a:ext cx="69034" cy="10900"/>
          </a:xfrm>
          <a:custGeom>
            <a:avLst/>
            <a:gdLst>
              <a:gd name="T0" fmla="*/ 19545300 w 166"/>
              <a:gd name="T1" fmla="*/ 3483864 h 25"/>
              <a:gd name="T2" fmla="*/ 19545300 w 166"/>
              <a:gd name="T3" fmla="*/ 3483864 h 25"/>
              <a:gd name="T4" fmla="*/ 19545300 w 166"/>
              <a:gd name="T5" fmla="*/ 3483864 h 25"/>
              <a:gd name="T6" fmla="*/ 17432108 w 166"/>
              <a:gd name="T7" fmla="*/ 2322576 h 25"/>
              <a:gd name="T8" fmla="*/ 19545300 w 166"/>
              <a:gd name="T9" fmla="*/ 0 h 25"/>
              <a:gd name="T10" fmla="*/ 19545300 w 166"/>
              <a:gd name="T11" fmla="*/ 0 h 25"/>
              <a:gd name="T12" fmla="*/ 21790408 w 166"/>
              <a:gd name="T13" fmla="*/ 2322576 h 25"/>
              <a:gd name="T14" fmla="*/ 19545300 w 166"/>
              <a:gd name="T15" fmla="*/ 3483864 h 25"/>
              <a:gd name="T16" fmla="*/ 14130586 w 166"/>
              <a:gd name="T17" fmla="*/ 3483864 h 25"/>
              <a:gd name="T18" fmla="*/ 14130586 w 166"/>
              <a:gd name="T19" fmla="*/ 3483864 h 25"/>
              <a:gd name="T20" fmla="*/ 13074172 w 166"/>
              <a:gd name="T21" fmla="*/ 3483864 h 25"/>
              <a:gd name="T22" fmla="*/ 12017758 w 166"/>
              <a:gd name="T23" fmla="*/ 2322576 h 25"/>
              <a:gd name="T24" fmla="*/ 13074172 w 166"/>
              <a:gd name="T25" fmla="*/ 0 h 25"/>
              <a:gd name="T26" fmla="*/ 14130586 w 166"/>
              <a:gd name="T27" fmla="*/ 0 h 25"/>
              <a:gd name="T28" fmla="*/ 15187000 w 166"/>
              <a:gd name="T29" fmla="*/ 2322576 h 25"/>
              <a:gd name="T30" fmla="*/ 14130586 w 166"/>
              <a:gd name="T31" fmla="*/ 3483864 h 25"/>
              <a:gd name="T32" fmla="*/ 7659458 w 166"/>
              <a:gd name="T33" fmla="*/ 3483864 h 25"/>
              <a:gd name="T34" fmla="*/ 7659458 w 166"/>
              <a:gd name="T35" fmla="*/ 3483864 h 25"/>
              <a:gd name="T36" fmla="*/ 7659458 w 166"/>
              <a:gd name="T37" fmla="*/ 3483864 h 25"/>
              <a:gd name="T38" fmla="*/ 5414714 w 166"/>
              <a:gd name="T39" fmla="*/ 2322576 h 25"/>
              <a:gd name="T40" fmla="*/ 7659458 w 166"/>
              <a:gd name="T41" fmla="*/ 0 h 25"/>
              <a:gd name="T42" fmla="*/ 7659458 w 166"/>
              <a:gd name="T43" fmla="*/ 0 h 25"/>
              <a:gd name="T44" fmla="*/ 9772650 w 166"/>
              <a:gd name="T45" fmla="*/ 2322576 h 25"/>
              <a:gd name="T46" fmla="*/ 7659458 w 166"/>
              <a:gd name="T47" fmla="*/ 3483864 h 25"/>
              <a:gd name="T48" fmla="*/ 2112829 w 166"/>
              <a:gd name="T49" fmla="*/ 3483864 h 25"/>
              <a:gd name="T50" fmla="*/ 2112829 w 166"/>
              <a:gd name="T51" fmla="*/ 3483864 h 25"/>
              <a:gd name="T52" fmla="*/ 1056414 w 166"/>
              <a:gd name="T53" fmla="*/ 3483864 h 25"/>
              <a:gd name="T54" fmla="*/ 0 w 166"/>
              <a:gd name="T55" fmla="*/ 2322576 h 25"/>
              <a:gd name="T56" fmla="*/ 1056414 w 166"/>
              <a:gd name="T57" fmla="*/ 0 h 25"/>
              <a:gd name="T58" fmla="*/ 2112829 w 166"/>
              <a:gd name="T59" fmla="*/ 0 h 25"/>
              <a:gd name="T60" fmla="*/ 3301522 w 166"/>
              <a:gd name="T61" fmla="*/ 2322576 h 25"/>
              <a:gd name="T62" fmla="*/ 2112829 w 166"/>
              <a:gd name="T63" fmla="*/ 3483864 h 25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166" h="25">
                <a:moveTo>
                  <a:pt x="148" y="24"/>
                </a:moveTo>
                <a:lnTo>
                  <a:pt x="148" y="24"/>
                </a:lnTo>
                <a:cubicBezTo>
                  <a:pt x="140" y="24"/>
                  <a:pt x="132" y="24"/>
                  <a:pt x="132" y="16"/>
                </a:cubicBezTo>
                <a:cubicBezTo>
                  <a:pt x="132" y="8"/>
                  <a:pt x="140" y="0"/>
                  <a:pt x="148" y="0"/>
                </a:cubicBezTo>
                <a:cubicBezTo>
                  <a:pt x="156" y="0"/>
                  <a:pt x="165" y="8"/>
                  <a:pt x="165" y="16"/>
                </a:cubicBezTo>
                <a:cubicBezTo>
                  <a:pt x="165" y="24"/>
                  <a:pt x="156" y="24"/>
                  <a:pt x="148" y="24"/>
                </a:cubicBezTo>
                <a:close/>
                <a:moveTo>
                  <a:pt x="107" y="24"/>
                </a:moveTo>
                <a:lnTo>
                  <a:pt x="107" y="24"/>
                </a:lnTo>
                <a:cubicBezTo>
                  <a:pt x="99" y="24"/>
                  <a:pt x="99" y="24"/>
                  <a:pt x="99" y="24"/>
                </a:cubicBezTo>
                <a:cubicBezTo>
                  <a:pt x="91" y="24"/>
                  <a:pt x="91" y="24"/>
                  <a:pt x="91" y="16"/>
                </a:cubicBezTo>
                <a:cubicBezTo>
                  <a:pt x="91" y="8"/>
                  <a:pt x="91" y="0"/>
                  <a:pt x="99" y="0"/>
                </a:cubicBezTo>
                <a:cubicBezTo>
                  <a:pt x="107" y="0"/>
                  <a:pt x="107" y="0"/>
                  <a:pt x="107" y="0"/>
                </a:cubicBezTo>
                <a:cubicBezTo>
                  <a:pt x="115" y="0"/>
                  <a:pt x="115" y="8"/>
                  <a:pt x="115" y="16"/>
                </a:cubicBezTo>
                <a:cubicBezTo>
                  <a:pt x="115" y="24"/>
                  <a:pt x="115" y="24"/>
                  <a:pt x="107" y="24"/>
                </a:cubicBezTo>
                <a:close/>
                <a:moveTo>
                  <a:pt x="58" y="24"/>
                </a:moveTo>
                <a:lnTo>
                  <a:pt x="58" y="24"/>
                </a:lnTo>
                <a:cubicBezTo>
                  <a:pt x="49" y="24"/>
                  <a:pt x="41" y="24"/>
                  <a:pt x="41" y="16"/>
                </a:cubicBezTo>
                <a:cubicBezTo>
                  <a:pt x="41" y="8"/>
                  <a:pt x="49" y="0"/>
                  <a:pt x="58" y="0"/>
                </a:cubicBezTo>
                <a:cubicBezTo>
                  <a:pt x="66" y="0"/>
                  <a:pt x="74" y="8"/>
                  <a:pt x="74" y="16"/>
                </a:cubicBezTo>
                <a:cubicBezTo>
                  <a:pt x="74" y="24"/>
                  <a:pt x="66" y="24"/>
                  <a:pt x="58" y="24"/>
                </a:cubicBezTo>
                <a:close/>
                <a:moveTo>
                  <a:pt x="16" y="24"/>
                </a:moveTo>
                <a:lnTo>
                  <a:pt x="16" y="24"/>
                </a:lnTo>
                <a:cubicBezTo>
                  <a:pt x="8" y="24"/>
                  <a:pt x="8" y="24"/>
                  <a:pt x="8" y="24"/>
                </a:cubicBezTo>
                <a:cubicBezTo>
                  <a:pt x="0" y="24"/>
                  <a:pt x="0" y="24"/>
                  <a:pt x="0" y="16"/>
                </a:cubicBezTo>
                <a:cubicBezTo>
                  <a:pt x="0" y="8"/>
                  <a:pt x="0" y="0"/>
                  <a:pt x="8" y="0"/>
                </a:cubicBezTo>
                <a:cubicBezTo>
                  <a:pt x="16" y="0"/>
                  <a:pt x="16" y="0"/>
                  <a:pt x="16" y="0"/>
                </a:cubicBezTo>
                <a:cubicBezTo>
                  <a:pt x="25" y="0"/>
                  <a:pt x="25" y="8"/>
                  <a:pt x="25" y="16"/>
                </a:cubicBezTo>
                <a:cubicBezTo>
                  <a:pt x="25" y="24"/>
                  <a:pt x="25" y="24"/>
                  <a:pt x="16" y="24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2" name="Freeform 178">
            <a:extLst>
              <a:ext uri="{FF2B5EF4-FFF2-40B4-BE49-F238E27FC236}">
                <a16:creationId xmlns:a16="http://schemas.microsoft.com/office/drawing/2014/main" id="{C1D32AA8-AFF5-2747-A3D7-210849FA27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5531" y="4107529"/>
            <a:ext cx="14534" cy="10900"/>
          </a:xfrm>
          <a:custGeom>
            <a:avLst/>
            <a:gdLst>
              <a:gd name="T0" fmla="*/ 2371912 w 34"/>
              <a:gd name="T1" fmla="*/ 3483864 h 25"/>
              <a:gd name="T2" fmla="*/ 2371912 w 34"/>
              <a:gd name="T3" fmla="*/ 3483864 h 25"/>
              <a:gd name="T4" fmla="*/ 2371912 w 34"/>
              <a:gd name="T5" fmla="*/ 3483864 h 25"/>
              <a:gd name="T6" fmla="*/ 0 w 34"/>
              <a:gd name="T7" fmla="*/ 2322576 h 25"/>
              <a:gd name="T8" fmla="*/ 2371912 w 34"/>
              <a:gd name="T9" fmla="*/ 0 h 25"/>
              <a:gd name="T10" fmla="*/ 2371912 w 34"/>
              <a:gd name="T11" fmla="*/ 0 h 25"/>
              <a:gd name="T12" fmla="*/ 4604124 w 34"/>
              <a:gd name="T13" fmla="*/ 2322576 h 25"/>
              <a:gd name="T14" fmla="*/ 2371912 w 34"/>
              <a:gd name="T15" fmla="*/ 3483864 h 2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4" h="25">
                <a:moveTo>
                  <a:pt x="17" y="24"/>
                </a:moveTo>
                <a:lnTo>
                  <a:pt x="17" y="24"/>
                </a:lnTo>
                <a:cubicBezTo>
                  <a:pt x="9" y="24"/>
                  <a:pt x="0" y="24"/>
                  <a:pt x="0" y="16"/>
                </a:cubicBezTo>
                <a:cubicBezTo>
                  <a:pt x="0" y="8"/>
                  <a:pt x="9" y="0"/>
                  <a:pt x="17" y="0"/>
                </a:cubicBezTo>
                <a:cubicBezTo>
                  <a:pt x="25" y="0"/>
                  <a:pt x="33" y="8"/>
                  <a:pt x="33" y="16"/>
                </a:cubicBezTo>
                <a:cubicBezTo>
                  <a:pt x="33" y="24"/>
                  <a:pt x="25" y="24"/>
                  <a:pt x="17" y="2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3" name="Freeform 179">
            <a:extLst>
              <a:ext uri="{FF2B5EF4-FFF2-40B4-BE49-F238E27FC236}">
                <a16:creationId xmlns:a16="http://schemas.microsoft.com/office/drawing/2014/main" id="{EAB8EA83-9A24-2242-A25A-99E67B9D5C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5531" y="4073012"/>
            <a:ext cx="105367" cy="14534"/>
          </a:xfrm>
          <a:custGeom>
            <a:avLst/>
            <a:gdLst>
              <a:gd name="T0" fmla="*/ 31832513 w 257"/>
              <a:gd name="T1" fmla="*/ 4604124 h 34"/>
              <a:gd name="T2" fmla="*/ 31832513 w 257"/>
              <a:gd name="T3" fmla="*/ 4604124 h 34"/>
              <a:gd name="T4" fmla="*/ 1155058 w 257"/>
              <a:gd name="T5" fmla="*/ 4604124 h 34"/>
              <a:gd name="T6" fmla="*/ 0 w 257"/>
              <a:gd name="T7" fmla="*/ 2371912 h 34"/>
              <a:gd name="T8" fmla="*/ 1155058 w 257"/>
              <a:gd name="T9" fmla="*/ 0 h 34"/>
              <a:gd name="T10" fmla="*/ 31832513 w 257"/>
              <a:gd name="T11" fmla="*/ 0 h 34"/>
              <a:gd name="T12" fmla="*/ 32859310 w 257"/>
              <a:gd name="T13" fmla="*/ 2371912 h 34"/>
              <a:gd name="T14" fmla="*/ 31832513 w 257"/>
              <a:gd name="T15" fmla="*/ 4604124 h 3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7" h="34">
                <a:moveTo>
                  <a:pt x="248" y="33"/>
                </a:moveTo>
                <a:lnTo>
                  <a:pt x="248" y="33"/>
                </a:lnTo>
                <a:cubicBezTo>
                  <a:pt x="9" y="33"/>
                  <a:pt x="9" y="33"/>
                  <a:pt x="9" y="33"/>
                </a:cubicBezTo>
                <a:cubicBezTo>
                  <a:pt x="0" y="33"/>
                  <a:pt x="0" y="25"/>
                  <a:pt x="0" y="17"/>
                </a:cubicBezTo>
                <a:cubicBezTo>
                  <a:pt x="0" y="9"/>
                  <a:pt x="0" y="0"/>
                  <a:pt x="9" y="0"/>
                </a:cubicBezTo>
                <a:cubicBezTo>
                  <a:pt x="248" y="0"/>
                  <a:pt x="248" y="0"/>
                  <a:pt x="248" y="0"/>
                </a:cubicBezTo>
                <a:cubicBezTo>
                  <a:pt x="256" y="0"/>
                  <a:pt x="256" y="9"/>
                  <a:pt x="256" y="17"/>
                </a:cubicBezTo>
                <a:cubicBezTo>
                  <a:pt x="256" y="25"/>
                  <a:pt x="256" y="33"/>
                  <a:pt x="248" y="33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4" name="Freeform 180">
            <a:extLst>
              <a:ext uri="{FF2B5EF4-FFF2-40B4-BE49-F238E27FC236}">
                <a16:creationId xmlns:a16="http://schemas.microsoft.com/office/drawing/2014/main" id="{0D5B983E-A431-7841-9B0D-22A3878B18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9297" y="4073012"/>
            <a:ext cx="58134" cy="43600"/>
          </a:xfrm>
          <a:custGeom>
            <a:avLst/>
            <a:gdLst>
              <a:gd name="T0" fmla="*/ 15965972 w 141"/>
              <a:gd name="T1" fmla="*/ 13316303 h 108"/>
              <a:gd name="T2" fmla="*/ 15965972 w 141"/>
              <a:gd name="T3" fmla="*/ 13316303 h 108"/>
              <a:gd name="T4" fmla="*/ 1038338 w 141"/>
              <a:gd name="T5" fmla="*/ 13316303 h 108"/>
              <a:gd name="T6" fmla="*/ 0 w 141"/>
              <a:gd name="T7" fmla="*/ 11325225 h 108"/>
              <a:gd name="T8" fmla="*/ 0 w 141"/>
              <a:gd name="T9" fmla="*/ 2115608 h 108"/>
              <a:gd name="T10" fmla="*/ 1038338 w 141"/>
              <a:gd name="T11" fmla="*/ 0 h 108"/>
              <a:gd name="T12" fmla="*/ 15965972 w 141"/>
              <a:gd name="T13" fmla="*/ 0 h 108"/>
              <a:gd name="T14" fmla="*/ 18172709 w 141"/>
              <a:gd name="T15" fmla="*/ 2115608 h 108"/>
              <a:gd name="T16" fmla="*/ 18172709 w 141"/>
              <a:gd name="T17" fmla="*/ 11325225 h 108"/>
              <a:gd name="T18" fmla="*/ 15965972 w 141"/>
              <a:gd name="T19" fmla="*/ 13316303 h 108"/>
              <a:gd name="T20" fmla="*/ 3115373 w 141"/>
              <a:gd name="T21" fmla="*/ 9209617 h 108"/>
              <a:gd name="T22" fmla="*/ 3115373 w 141"/>
              <a:gd name="T23" fmla="*/ 9209617 h 108"/>
              <a:gd name="T24" fmla="*/ 13888936 w 141"/>
              <a:gd name="T25" fmla="*/ 9209617 h 108"/>
              <a:gd name="T26" fmla="*/ 13888936 w 141"/>
              <a:gd name="T27" fmla="*/ 4107039 h 108"/>
              <a:gd name="T28" fmla="*/ 3115373 w 141"/>
              <a:gd name="T29" fmla="*/ 4107039 h 108"/>
              <a:gd name="T30" fmla="*/ 3115373 w 141"/>
              <a:gd name="T31" fmla="*/ 9209617 h 108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141" h="108">
                <a:moveTo>
                  <a:pt x="123" y="107"/>
                </a:moveTo>
                <a:lnTo>
                  <a:pt x="123" y="107"/>
                </a:lnTo>
                <a:cubicBezTo>
                  <a:pt x="8" y="107"/>
                  <a:pt x="8" y="107"/>
                  <a:pt x="8" y="107"/>
                </a:cubicBezTo>
                <a:cubicBezTo>
                  <a:pt x="0" y="107"/>
                  <a:pt x="0" y="99"/>
                  <a:pt x="0" y="91"/>
                </a:cubicBezTo>
                <a:cubicBezTo>
                  <a:pt x="0" y="17"/>
                  <a:pt x="0" y="17"/>
                  <a:pt x="0" y="17"/>
                </a:cubicBezTo>
                <a:cubicBezTo>
                  <a:pt x="0" y="9"/>
                  <a:pt x="0" y="0"/>
                  <a:pt x="8" y="0"/>
                </a:cubicBezTo>
                <a:cubicBezTo>
                  <a:pt x="123" y="0"/>
                  <a:pt x="123" y="0"/>
                  <a:pt x="123" y="0"/>
                </a:cubicBezTo>
                <a:cubicBezTo>
                  <a:pt x="131" y="0"/>
                  <a:pt x="140" y="9"/>
                  <a:pt x="140" y="17"/>
                </a:cubicBezTo>
                <a:cubicBezTo>
                  <a:pt x="140" y="91"/>
                  <a:pt x="140" y="91"/>
                  <a:pt x="140" y="91"/>
                </a:cubicBezTo>
                <a:cubicBezTo>
                  <a:pt x="140" y="99"/>
                  <a:pt x="131" y="107"/>
                  <a:pt x="123" y="107"/>
                </a:cubicBezTo>
                <a:close/>
                <a:moveTo>
                  <a:pt x="24" y="74"/>
                </a:moveTo>
                <a:lnTo>
                  <a:pt x="24" y="74"/>
                </a:lnTo>
                <a:cubicBezTo>
                  <a:pt x="107" y="74"/>
                  <a:pt x="107" y="74"/>
                  <a:pt x="107" y="74"/>
                </a:cubicBezTo>
                <a:cubicBezTo>
                  <a:pt x="107" y="33"/>
                  <a:pt x="107" y="33"/>
                  <a:pt x="107" y="33"/>
                </a:cubicBezTo>
                <a:cubicBezTo>
                  <a:pt x="24" y="33"/>
                  <a:pt x="24" y="33"/>
                  <a:pt x="24" y="33"/>
                </a:cubicBezTo>
                <a:lnTo>
                  <a:pt x="24" y="74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5" name="Freeform 181">
            <a:extLst>
              <a:ext uri="{FF2B5EF4-FFF2-40B4-BE49-F238E27FC236}">
                <a16:creationId xmlns:a16="http://schemas.microsoft.com/office/drawing/2014/main" id="{7BBEF6A3-973E-C847-944F-F90BFFB9C3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7298" y="3980361"/>
            <a:ext cx="43600" cy="10900"/>
          </a:xfrm>
          <a:custGeom>
            <a:avLst/>
            <a:gdLst>
              <a:gd name="T0" fmla="*/ 12320764 w 108"/>
              <a:gd name="T1" fmla="*/ 3355364 h 26"/>
              <a:gd name="T2" fmla="*/ 12320764 w 108"/>
              <a:gd name="T3" fmla="*/ 3355364 h 26"/>
              <a:gd name="T4" fmla="*/ 1991078 w 108"/>
              <a:gd name="T5" fmla="*/ 3355364 h 26"/>
              <a:gd name="T6" fmla="*/ 0 w 108"/>
              <a:gd name="T7" fmla="*/ 2281604 h 26"/>
              <a:gd name="T8" fmla="*/ 1991078 w 108"/>
              <a:gd name="T9" fmla="*/ 0 h 26"/>
              <a:gd name="T10" fmla="*/ 12320764 w 108"/>
              <a:gd name="T11" fmla="*/ 0 h 26"/>
              <a:gd name="T12" fmla="*/ 13316303 w 108"/>
              <a:gd name="T13" fmla="*/ 2281604 h 26"/>
              <a:gd name="T14" fmla="*/ 12320764 w 108"/>
              <a:gd name="T15" fmla="*/ 3355364 h 2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08" h="26">
                <a:moveTo>
                  <a:pt x="99" y="25"/>
                </a:moveTo>
                <a:lnTo>
                  <a:pt x="99" y="25"/>
                </a:lnTo>
                <a:cubicBezTo>
                  <a:pt x="16" y="25"/>
                  <a:pt x="16" y="25"/>
                  <a:pt x="16" y="25"/>
                </a:cubicBezTo>
                <a:cubicBezTo>
                  <a:pt x="8" y="25"/>
                  <a:pt x="0" y="25"/>
                  <a:pt x="0" y="17"/>
                </a:cubicBezTo>
                <a:cubicBezTo>
                  <a:pt x="0" y="8"/>
                  <a:pt x="8" y="0"/>
                  <a:pt x="16" y="0"/>
                </a:cubicBezTo>
                <a:cubicBezTo>
                  <a:pt x="99" y="0"/>
                  <a:pt x="99" y="0"/>
                  <a:pt x="99" y="0"/>
                </a:cubicBezTo>
                <a:cubicBezTo>
                  <a:pt x="107" y="0"/>
                  <a:pt x="107" y="8"/>
                  <a:pt x="107" y="17"/>
                </a:cubicBezTo>
                <a:cubicBezTo>
                  <a:pt x="107" y="25"/>
                  <a:pt x="107" y="25"/>
                  <a:pt x="99" y="2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6" name="Freeform 182">
            <a:extLst>
              <a:ext uri="{FF2B5EF4-FFF2-40B4-BE49-F238E27FC236}">
                <a16:creationId xmlns:a16="http://schemas.microsoft.com/office/drawing/2014/main" id="{EA7670F3-EBE6-C840-BDEE-1D1F43A1D0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4080" y="4160212"/>
            <a:ext cx="268868" cy="18167"/>
          </a:xfrm>
          <a:custGeom>
            <a:avLst/>
            <a:gdLst>
              <a:gd name="T0" fmla="*/ 82457360 w 652"/>
              <a:gd name="T1" fmla="*/ 5724599 h 43"/>
              <a:gd name="T2" fmla="*/ 82457360 w 652"/>
              <a:gd name="T3" fmla="*/ 5724599 h 43"/>
              <a:gd name="T4" fmla="*/ 3246418 w 652"/>
              <a:gd name="T5" fmla="*/ 5724599 h 43"/>
              <a:gd name="T6" fmla="*/ 0 w 652"/>
              <a:gd name="T7" fmla="*/ 3407587 h 43"/>
              <a:gd name="T8" fmla="*/ 3246418 w 652"/>
              <a:gd name="T9" fmla="*/ 0 h 43"/>
              <a:gd name="T10" fmla="*/ 82457360 w 652"/>
              <a:gd name="T11" fmla="*/ 0 h 43"/>
              <a:gd name="T12" fmla="*/ 84535154 w 652"/>
              <a:gd name="T13" fmla="*/ 3407587 h 43"/>
              <a:gd name="T14" fmla="*/ 82457360 w 652"/>
              <a:gd name="T15" fmla="*/ 5724599 h 4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652" h="43">
                <a:moveTo>
                  <a:pt x="635" y="42"/>
                </a:moveTo>
                <a:lnTo>
                  <a:pt x="635" y="42"/>
                </a:lnTo>
                <a:cubicBezTo>
                  <a:pt x="25" y="42"/>
                  <a:pt x="25" y="42"/>
                  <a:pt x="25" y="42"/>
                </a:cubicBezTo>
                <a:cubicBezTo>
                  <a:pt x="17" y="42"/>
                  <a:pt x="0" y="33"/>
                  <a:pt x="0" y="25"/>
                </a:cubicBezTo>
                <a:cubicBezTo>
                  <a:pt x="0" y="9"/>
                  <a:pt x="17" y="0"/>
                  <a:pt x="25" y="0"/>
                </a:cubicBezTo>
                <a:cubicBezTo>
                  <a:pt x="635" y="0"/>
                  <a:pt x="635" y="0"/>
                  <a:pt x="635" y="0"/>
                </a:cubicBezTo>
                <a:cubicBezTo>
                  <a:pt x="643" y="0"/>
                  <a:pt x="651" y="9"/>
                  <a:pt x="651" y="25"/>
                </a:cubicBezTo>
                <a:cubicBezTo>
                  <a:pt x="651" y="33"/>
                  <a:pt x="643" y="42"/>
                  <a:pt x="635" y="42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7" name="Freeform 183">
            <a:extLst>
              <a:ext uri="{FF2B5EF4-FFF2-40B4-BE49-F238E27FC236}">
                <a16:creationId xmlns:a16="http://schemas.microsoft.com/office/drawing/2014/main" id="{689B3A2C-618C-444A-B64A-1F534C7089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4963" y="4129328"/>
            <a:ext cx="207101" cy="18167"/>
          </a:xfrm>
          <a:custGeom>
            <a:avLst/>
            <a:gdLst>
              <a:gd name="T0" fmla="*/ 61747375 w 503"/>
              <a:gd name="T1" fmla="*/ 5857497 h 42"/>
              <a:gd name="T2" fmla="*/ 61747375 w 503"/>
              <a:gd name="T3" fmla="*/ 5857497 h 42"/>
              <a:gd name="T4" fmla="*/ 3106797 w 503"/>
              <a:gd name="T5" fmla="*/ 5857497 h 42"/>
              <a:gd name="T6" fmla="*/ 0 w 503"/>
              <a:gd name="T7" fmla="*/ 2428875 h 42"/>
              <a:gd name="T8" fmla="*/ 3106797 w 503"/>
              <a:gd name="T9" fmla="*/ 0 h 42"/>
              <a:gd name="T10" fmla="*/ 61747375 w 503"/>
              <a:gd name="T11" fmla="*/ 0 h 42"/>
              <a:gd name="T12" fmla="*/ 64983697 w 503"/>
              <a:gd name="T13" fmla="*/ 2428875 h 42"/>
              <a:gd name="T14" fmla="*/ 61747375 w 503"/>
              <a:gd name="T15" fmla="*/ 5857497 h 4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03" h="42">
                <a:moveTo>
                  <a:pt x="477" y="41"/>
                </a:moveTo>
                <a:lnTo>
                  <a:pt x="477" y="41"/>
                </a:lnTo>
                <a:cubicBezTo>
                  <a:pt x="24" y="41"/>
                  <a:pt x="24" y="41"/>
                  <a:pt x="24" y="41"/>
                </a:cubicBezTo>
                <a:cubicBezTo>
                  <a:pt x="8" y="41"/>
                  <a:pt x="0" y="33"/>
                  <a:pt x="0" y="17"/>
                </a:cubicBezTo>
                <a:cubicBezTo>
                  <a:pt x="0" y="8"/>
                  <a:pt x="8" y="0"/>
                  <a:pt x="24" y="0"/>
                </a:cubicBezTo>
                <a:cubicBezTo>
                  <a:pt x="477" y="0"/>
                  <a:pt x="477" y="0"/>
                  <a:pt x="477" y="0"/>
                </a:cubicBezTo>
                <a:cubicBezTo>
                  <a:pt x="494" y="0"/>
                  <a:pt x="502" y="8"/>
                  <a:pt x="502" y="17"/>
                </a:cubicBezTo>
                <a:cubicBezTo>
                  <a:pt x="502" y="33"/>
                  <a:pt x="494" y="41"/>
                  <a:pt x="477" y="4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8" name="Freeform 184">
            <a:extLst>
              <a:ext uri="{FF2B5EF4-FFF2-40B4-BE49-F238E27FC236}">
                <a16:creationId xmlns:a16="http://schemas.microsoft.com/office/drawing/2014/main" id="{3FBA23E5-FF5A-514B-A32B-C66FFD47FA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4963" y="3974911"/>
            <a:ext cx="207101" cy="18167"/>
          </a:xfrm>
          <a:custGeom>
            <a:avLst/>
            <a:gdLst>
              <a:gd name="T0" fmla="*/ 61747375 w 503"/>
              <a:gd name="T1" fmla="*/ 5724599 h 43"/>
              <a:gd name="T2" fmla="*/ 61747375 w 503"/>
              <a:gd name="T3" fmla="*/ 5724599 h 43"/>
              <a:gd name="T4" fmla="*/ 3106797 w 503"/>
              <a:gd name="T5" fmla="*/ 5724599 h 43"/>
              <a:gd name="T6" fmla="*/ 0 w 503"/>
              <a:gd name="T7" fmla="*/ 2317012 h 43"/>
              <a:gd name="T8" fmla="*/ 3106797 w 503"/>
              <a:gd name="T9" fmla="*/ 0 h 43"/>
              <a:gd name="T10" fmla="*/ 61747375 w 503"/>
              <a:gd name="T11" fmla="*/ 0 h 43"/>
              <a:gd name="T12" fmla="*/ 64983697 w 503"/>
              <a:gd name="T13" fmla="*/ 2317012 h 43"/>
              <a:gd name="T14" fmla="*/ 61747375 w 503"/>
              <a:gd name="T15" fmla="*/ 5724599 h 4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03" h="43">
                <a:moveTo>
                  <a:pt x="477" y="42"/>
                </a:moveTo>
                <a:lnTo>
                  <a:pt x="477" y="42"/>
                </a:lnTo>
                <a:cubicBezTo>
                  <a:pt x="24" y="42"/>
                  <a:pt x="24" y="42"/>
                  <a:pt x="24" y="42"/>
                </a:cubicBezTo>
                <a:cubicBezTo>
                  <a:pt x="8" y="42"/>
                  <a:pt x="0" y="34"/>
                  <a:pt x="0" y="17"/>
                </a:cubicBezTo>
                <a:cubicBezTo>
                  <a:pt x="0" y="9"/>
                  <a:pt x="8" y="0"/>
                  <a:pt x="24" y="0"/>
                </a:cubicBezTo>
                <a:cubicBezTo>
                  <a:pt x="477" y="0"/>
                  <a:pt x="477" y="0"/>
                  <a:pt x="477" y="0"/>
                </a:cubicBezTo>
                <a:cubicBezTo>
                  <a:pt x="494" y="0"/>
                  <a:pt x="502" y="9"/>
                  <a:pt x="502" y="17"/>
                </a:cubicBezTo>
                <a:cubicBezTo>
                  <a:pt x="502" y="34"/>
                  <a:pt x="494" y="42"/>
                  <a:pt x="477" y="42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9" name="Freeform 185">
            <a:extLst>
              <a:ext uri="{FF2B5EF4-FFF2-40B4-BE49-F238E27FC236}">
                <a16:creationId xmlns:a16="http://schemas.microsoft.com/office/drawing/2014/main" id="{E66134B5-9787-2B4C-A02A-9DA15F6975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5847" y="4005795"/>
            <a:ext cx="19983" cy="112634"/>
          </a:xfrm>
          <a:custGeom>
            <a:avLst/>
            <a:gdLst>
              <a:gd name="T0" fmla="*/ 2927330 w 50"/>
              <a:gd name="T1" fmla="*/ 35484745 h 272"/>
              <a:gd name="T2" fmla="*/ 2927330 w 50"/>
              <a:gd name="T3" fmla="*/ 35484745 h 272"/>
              <a:gd name="T4" fmla="*/ 2927330 w 50"/>
              <a:gd name="T5" fmla="*/ 35484745 h 272"/>
              <a:gd name="T6" fmla="*/ 0 w 50"/>
              <a:gd name="T7" fmla="*/ 32342383 h 272"/>
              <a:gd name="T8" fmla="*/ 975777 w 50"/>
              <a:gd name="T9" fmla="*/ 2095150 h 272"/>
              <a:gd name="T10" fmla="*/ 2927330 w 50"/>
              <a:gd name="T11" fmla="*/ 0 h 272"/>
              <a:gd name="T12" fmla="*/ 2927330 w 50"/>
              <a:gd name="T13" fmla="*/ 0 h 272"/>
              <a:gd name="T14" fmla="*/ 5976544 w 50"/>
              <a:gd name="T15" fmla="*/ 2095150 h 272"/>
              <a:gd name="T16" fmla="*/ 5976544 w 50"/>
              <a:gd name="T17" fmla="*/ 32342383 h 272"/>
              <a:gd name="T18" fmla="*/ 2927330 w 50"/>
              <a:gd name="T19" fmla="*/ 35484745 h 27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50" h="272">
                <a:moveTo>
                  <a:pt x="24" y="271"/>
                </a:moveTo>
                <a:lnTo>
                  <a:pt x="24" y="271"/>
                </a:lnTo>
                <a:cubicBezTo>
                  <a:pt x="16" y="271"/>
                  <a:pt x="0" y="263"/>
                  <a:pt x="0" y="247"/>
                </a:cubicBezTo>
                <a:cubicBezTo>
                  <a:pt x="8" y="16"/>
                  <a:pt x="8" y="16"/>
                  <a:pt x="8" y="16"/>
                </a:cubicBezTo>
                <a:cubicBezTo>
                  <a:pt x="8" y="8"/>
                  <a:pt x="16" y="0"/>
                  <a:pt x="24" y="0"/>
                </a:cubicBezTo>
                <a:cubicBezTo>
                  <a:pt x="41" y="0"/>
                  <a:pt x="49" y="8"/>
                  <a:pt x="49" y="16"/>
                </a:cubicBezTo>
                <a:cubicBezTo>
                  <a:pt x="49" y="247"/>
                  <a:pt x="49" y="247"/>
                  <a:pt x="49" y="247"/>
                </a:cubicBezTo>
                <a:cubicBezTo>
                  <a:pt x="49" y="263"/>
                  <a:pt x="33" y="271"/>
                  <a:pt x="24" y="27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30" name="Freeform 186">
            <a:extLst>
              <a:ext uri="{FF2B5EF4-FFF2-40B4-BE49-F238E27FC236}">
                <a16:creationId xmlns:a16="http://schemas.microsoft.com/office/drawing/2014/main" id="{341BCA44-0661-6047-B7A3-5C8361AF51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9430" y="4005795"/>
            <a:ext cx="18167" cy="112634"/>
          </a:xfrm>
          <a:custGeom>
            <a:avLst/>
            <a:gdLst>
              <a:gd name="T0" fmla="*/ 2286000 w 42"/>
              <a:gd name="T1" fmla="*/ 35484745 h 272"/>
              <a:gd name="T2" fmla="*/ 2286000 w 42"/>
              <a:gd name="T3" fmla="*/ 35484745 h 272"/>
              <a:gd name="T4" fmla="*/ 2286000 w 42"/>
              <a:gd name="T5" fmla="*/ 35484745 h 272"/>
              <a:gd name="T6" fmla="*/ 0 w 42"/>
              <a:gd name="T7" fmla="*/ 32342383 h 272"/>
              <a:gd name="T8" fmla="*/ 0 w 42"/>
              <a:gd name="T9" fmla="*/ 2095150 h 272"/>
              <a:gd name="T10" fmla="*/ 3571497 w 42"/>
              <a:gd name="T11" fmla="*/ 0 h 272"/>
              <a:gd name="T12" fmla="*/ 3571497 w 42"/>
              <a:gd name="T13" fmla="*/ 0 h 272"/>
              <a:gd name="T14" fmla="*/ 5857497 w 42"/>
              <a:gd name="T15" fmla="*/ 2095150 h 272"/>
              <a:gd name="T16" fmla="*/ 5857497 w 42"/>
              <a:gd name="T17" fmla="*/ 32342383 h 272"/>
              <a:gd name="T18" fmla="*/ 2286000 w 42"/>
              <a:gd name="T19" fmla="*/ 35484745 h 27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42" h="272">
                <a:moveTo>
                  <a:pt x="16" y="271"/>
                </a:moveTo>
                <a:lnTo>
                  <a:pt x="16" y="271"/>
                </a:lnTo>
                <a:cubicBezTo>
                  <a:pt x="8" y="271"/>
                  <a:pt x="0" y="263"/>
                  <a:pt x="0" y="247"/>
                </a:cubicBezTo>
                <a:cubicBezTo>
                  <a:pt x="0" y="16"/>
                  <a:pt x="0" y="16"/>
                  <a:pt x="0" y="16"/>
                </a:cubicBezTo>
                <a:cubicBezTo>
                  <a:pt x="0" y="8"/>
                  <a:pt x="8" y="0"/>
                  <a:pt x="25" y="0"/>
                </a:cubicBezTo>
                <a:cubicBezTo>
                  <a:pt x="33" y="0"/>
                  <a:pt x="41" y="8"/>
                  <a:pt x="41" y="16"/>
                </a:cubicBezTo>
                <a:cubicBezTo>
                  <a:pt x="41" y="247"/>
                  <a:pt x="41" y="247"/>
                  <a:pt x="41" y="247"/>
                </a:cubicBezTo>
                <a:cubicBezTo>
                  <a:pt x="41" y="263"/>
                  <a:pt x="33" y="271"/>
                  <a:pt x="16" y="27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31" name="Freeform 187">
            <a:extLst>
              <a:ext uri="{FF2B5EF4-FFF2-40B4-BE49-F238E27FC236}">
                <a16:creationId xmlns:a16="http://schemas.microsoft.com/office/drawing/2014/main" id="{5651542E-53B2-C547-8D2C-38C3A385D2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1197" y="4005795"/>
            <a:ext cx="21800" cy="112634"/>
          </a:xfrm>
          <a:custGeom>
            <a:avLst/>
            <a:gdLst>
              <a:gd name="T0" fmla="*/ 3488018 w 51"/>
              <a:gd name="T1" fmla="*/ 35484745 h 272"/>
              <a:gd name="T2" fmla="*/ 3488018 w 51"/>
              <a:gd name="T3" fmla="*/ 35484745 h 272"/>
              <a:gd name="T4" fmla="*/ 3488018 w 51"/>
              <a:gd name="T5" fmla="*/ 35484745 h 272"/>
              <a:gd name="T6" fmla="*/ 0 w 51"/>
              <a:gd name="T7" fmla="*/ 32342383 h 272"/>
              <a:gd name="T8" fmla="*/ 1116106 w 51"/>
              <a:gd name="T9" fmla="*/ 2095150 h 272"/>
              <a:gd name="T10" fmla="*/ 3488018 w 51"/>
              <a:gd name="T11" fmla="*/ 0 h 272"/>
              <a:gd name="T12" fmla="*/ 3488018 w 51"/>
              <a:gd name="T13" fmla="*/ 0 h 272"/>
              <a:gd name="T14" fmla="*/ 6976035 w 51"/>
              <a:gd name="T15" fmla="*/ 3142725 h 272"/>
              <a:gd name="T16" fmla="*/ 6976035 w 51"/>
              <a:gd name="T17" fmla="*/ 32342383 h 272"/>
              <a:gd name="T18" fmla="*/ 3488018 w 51"/>
              <a:gd name="T19" fmla="*/ 35484745 h 27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51" h="272">
                <a:moveTo>
                  <a:pt x="25" y="271"/>
                </a:moveTo>
                <a:lnTo>
                  <a:pt x="25" y="271"/>
                </a:lnTo>
                <a:cubicBezTo>
                  <a:pt x="17" y="271"/>
                  <a:pt x="0" y="263"/>
                  <a:pt x="0" y="247"/>
                </a:cubicBezTo>
                <a:cubicBezTo>
                  <a:pt x="8" y="16"/>
                  <a:pt x="8" y="16"/>
                  <a:pt x="8" y="16"/>
                </a:cubicBezTo>
                <a:cubicBezTo>
                  <a:pt x="8" y="8"/>
                  <a:pt x="17" y="0"/>
                  <a:pt x="25" y="0"/>
                </a:cubicBezTo>
                <a:cubicBezTo>
                  <a:pt x="41" y="0"/>
                  <a:pt x="50" y="8"/>
                  <a:pt x="50" y="24"/>
                </a:cubicBezTo>
                <a:cubicBezTo>
                  <a:pt x="50" y="247"/>
                  <a:pt x="50" y="247"/>
                  <a:pt x="50" y="247"/>
                </a:cubicBezTo>
                <a:cubicBezTo>
                  <a:pt x="50" y="263"/>
                  <a:pt x="33" y="271"/>
                  <a:pt x="25" y="27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32" name="Freeform 188">
            <a:extLst>
              <a:ext uri="{FF2B5EF4-FFF2-40B4-BE49-F238E27FC236}">
                <a16:creationId xmlns:a16="http://schemas.microsoft.com/office/drawing/2014/main" id="{54840694-34C2-1447-8470-270E7D051B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4080" y="3920411"/>
            <a:ext cx="268868" cy="54500"/>
          </a:xfrm>
          <a:custGeom>
            <a:avLst/>
            <a:gdLst>
              <a:gd name="T0" fmla="*/ 3246418 w 652"/>
              <a:gd name="T1" fmla="*/ 17052636 h 132"/>
              <a:gd name="T2" fmla="*/ 3246418 w 652"/>
              <a:gd name="T3" fmla="*/ 17052636 h 132"/>
              <a:gd name="T4" fmla="*/ 0 w 652"/>
              <a:gd name="T5" fmla="*/ 14969764 h 132"/>
              <a:gd name="T6" fmla="*/ 2207521 w 652"/>
              <a:gd name="T7" fmla="*/ 11715750 h 132"/>
              <a:gd name="T8" fmla="*/ 41683085 w 652"/>
              <a:gd name="T9" fmla="*/ 0 h 132"/>
              <a:gd name="T10" fmla="*/ 43890606 w 652"/>
              <a:gd name="T11" fmla="*/ 0 h 132"/>
              <a:gd name="T12" fmla="*/ 82457360 w 652"/>
              <a:gd name="T13" fmla="*/ 11715750 h 132"/>
              <a:gd name="T14" fmla="*/ 84535154 w 652"/>
              <a:gd name="T15" fmla="*/ 14969764 h 132"/>
              <a:gd name="T16" fmla="*/ 81288736 w 652"/>
              <a:gd name="T17" fmla="*/ 17052636 h 132"/>
              <a:gd name="T18" fmla="*/ 42851709 w 652"/>
              <a:gd name="T19" fmla="*/ 5337247 h 132"/>
              <a:gd name="T20" fmla="*/ 3246418 w 652"/>
              <a:gd name="T21" fmla="*/ 17052636 h 13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652" h="132">
                <a:moveTo>
                  <a:pt x="25" y="131"/>
                </a:moveTo>
                <a:lnTo>
                  <a:pt x="25" y="131"/>
                </a:lnTo>
                <a:cubicBezTo>
                  <a:pt x="17" y="131"/>
                  <a:pt x="9" y="123"/>
                  <a:pt x="0" y="115"/>
                </a:cubicBezTo>
                <a:cubicBezTo>
                  <a:pt x="0" y="107"/>
                  <a:pt x="9" y="90"/>
                  <a:pt x="17" y="90"/>
                </a:cubicBezTo>
                <a:cubicBezTo>
                  <a:pt x="321" y="0"/>
                  <a:pt x="321" y="0"/>
                  <a:pt x="321" y="0"/>
                </a:cubicBezTo>
                <a:cubicBezTo>
                  <a:pt x="330" y="0"/>
                  <a:pt x="330" y="0"/>
                  <a:pt x="338" y="0"/>
                </a:cubicBezTo>
                <a:cubicBezTo>
                  <a:pt x="635" y="90"/>
                  <a:pt x="635" y="90"/>
                  <a:pt x="635" y="90"/>
                </a:cubicBezTo>
                <a:cubicBezTo>
                  <a:pt x="651" y="90"/>
                  <a:pt x="651" y="107"/>
                  <a:pt x="651" y="115"/>
                </a:cubicBezTo>
                <a:cubicBezTo>
                  <a:pt x="651" y="123"/>
                  <a:pt x="635" y="131"/>
                  <a:pt x="626" y="131"/>
                </a:cubicBezTo>
                <a:cubicBezTo>
                  <a:pt x="330" y="41"/>
                  <a:pt x="330" y="41"/>
                  <a:pt x="330" y="41"/>
                </a:cubicBezTo>
                <a:cubicBezTo>
                  <a:pt x="25" y="131"/>
                  <a:pt x="25" y="131"/>
                  <a:pt x="25" y="13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43" name="Freeform 199">
            <a:extLst>
              <a:ext uri="{FF2B5EF4-FFF2-40B4-BE49-F238E27FC236}">
                <a16:creationId xmlns:a16="http://schemas.microsoft.com/office/drawing/2014/main" id="{6C4A420D-5C17-7942-8135-9A69A80C58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8922" y="3983995"/>
            <a:ext cx="163501" cy="198018"/>
          </a:xfrm>
          <a:custGeom>
            <a:avLst/>
            <a:gdLst>
              <a:gd name="T0" fmla="*/ 25644259 w 396"/>
              <a:gd name="T1" fmla="*/ 62379296 h 479"/>
              <a:gd name="T2" fmla="*/ 25644259 w 396"/>
              <a:gd name="T3" fmla="*/ 62379296 h 479"/>
              <a:gd name="T4" fmla="*/ 0 w 396"/>
              <a:gd name="T5" fmla="*/ 36540279 h 479"/>
              <a:gd name="T6" fmla="*/ 3254375 w 396"/>
              <a:gd name="T7" fmla="*/ 19314148 h 479"/>
              <a:gd name="T8" fmla="*/ 11715750 w 396"/>
              <a:gd name="T9" fmla="*/ 3262435 h 479"/>
              <a:gd name="T10" fmla="*/ 13928509 w 396"/>
              <a:gd name="T11" fmla="*/ 1174419 h 479"/>
              <a:gd name="T12" fmla="*/ 17182884 w 396"/>
              <a:gd name="T13" fmla="*/ 1174419 h 479"/>
              <a:gd name="T14" fmla="*/ 17182884 w 396"/>
              <a:gd name="T15" fmla="*/ 3262435 h 479"/>
              <a:gd name="T16" fmla="*/ 14969764 w 396"/>
              <a:gd name="T17" fmla="*/ 5350451 h 479"/>
              <a:gd name="T18" fmla="*/ 7419759 w 396"/>
              <a:gd name="T19" fmla="*/ 21532574 h 479"/>
              <a:gd name="T20" fmla="*/ 4295631 w 396"/>
              <a:gd name="T21" fmla="*/ 36540279 h 479"/>
              <a:gd name="T22" fmla="*/ 25644259 w 396"/>
              <a:gd name="T23" fmla="*/ 58072853 h 479"/>
              <a:gd name="T24" fmla="*/ 48164028 w 396"/>
              <a:gd name="T25" fmla="*/ 36540279 h 479"/>
              <a:gd name="T26" fmla="*/ 45039901 w 396"/>
              <a:gd name="T27" fmla="*/ 21532574 h 479"/>
              <a:gd name="T28" fmla="*/ 36448639 w 396"/>
              <a:gd name="T29" fmla="*/ 5350451 h 479"/>
              <a:gd name="T30" fmla="*/ 35277136 w 396"/>
              <a:gd name="T31" fmla="*/ 3262435 h 479"/>
              <a:gd name="T32" fmla="*/ 35277136 w 396"/>
              <a:gd name="T33" fmla="*/ 1174419 h 479"/>
              <a:gd name="T34" fmla="*/ 37489895 w 396"/>
              <a:gd name="T35" fmla="*/ 1174419 h 479"/>
              <a:gd name="T36" fmla="*/ 39572767 w 396"/>
              <a:gd name="T37" fmla="*/ 3262435 h 479"/>
              <a:gd name="T38" fmla="*/ 48164028 w 396"/>
              <a:gd name="T39" fmla="*/ 19314148 h 479"/>
              <a:gd name="T40" fmla="*/ 51418403 w 396"/>
              <a:gd name="T41" fmla="*/ 36540279 h 479"/>
              <a:gd name="T42" fmla="*/ 25644259 w 396"/>
              <a:gd name="T43" fmla="*/ 62379296 h 479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0" t="0" r="r" b="b"/>
            <a:pathLst>
              <a:path w="396" h="479">
                <a:moveTo>
                  <a:pt x="197" y="478"/>
                </a:moveTo>
                <a:lnTo>
                  <a:pt x="197" y="478"/>
                </a:lnTo>
                <a:cubicBezTo>
                  <a:pt x="90" y="478"/>
                  <a:pt x="0" y="387"/>
                  <a:pt x="0" y="280"/>
                </a:cubicBezTo>
                <a:cubicBezTo>
                  <a:pt x="0" y="247"/>
                  <a:pt x="8" y="198"/>
                  <a:pt x="25" y="148"/>
                </a:cubicBezTo>
                <a:cubicBezTo>
                  <a:pt x="49" y="99"/>
                  <a:pt x="66" y="58"/>
                  <a:pt x="90" y="25"/>
                </a:cubicBezTo>
                <a:cubicBezTo>
                  <a:pt x="99" y="17"/>
                  <a:pt x="107" y="9"/>
                  <a:pt x="107" y="9"/>
                </a:cubicBezTo>
                <a:cubicBezTo>
                  <a:pt x="115" y="0"/>
                  <a:pt x="123" y="0"/>
                  <a:pt x="132" y="9"/>
                </a:cubicBezTo>
                <a:cubicBezTo>
                  <a:pt x="132" y="9"/>
                  <a:pt x="140" y="25"/>
                  <a:pt x="132" y="25"/>
                </a:cubicBezTo>
                <a:cubicBezTo>
                  <a:pt x="123" y="33"/>
                  <a:pt x="123" y="33"/>
                  <a:pt x="115" y="41"/>
                </a:cubicBezTo>
                <a:cubicBezTo>
                  <a:pt x="90" y="74"/>
                  <a:pt x="74" y="116"/>
                  <a:pt x="57" y="165"/>
                </a:cubicBezTo>
                <a:cubicBezTo>
                  <a:pt x="41" y="206"/>
                  <a:pt x="33" y="247"/>
                  <a:pt x="33" y="280"/>
                </a:cubicBezTo>
                <a:cubicBezTo>
                  <a:pt x="33" y="371"/>
                  <a:pt x="107" y="445"/>
                  <a:pt x="197" y="445"/>
                </a:cubicBezTo>
                <a:cubicBezTo>
                  <a:pt x="296" y="445"/>
                  <a:pt x="370" y="371"/>
                  <a:pt x="370" y="280"/>
                </a:cubicBezTo>
                <a:cubicBezTo>
                  <a:pt x="370" y="247"/>
                  <a:pt x="362" y="206"/>
                  <a:pt x="346" y="165"/>
                </a:cubicBezTo>
                <a:cubicBezTo>
                  <a:pt x="329" y="116"/>
                  <a:pt x="304" y="74"/>
                  <a:pt x="280" y="41"/>
                </a:cubicBezTo>
                <a:cubicBezTo>
                  <a:pt x="280" y="33"/>
                  <a:pt x="271" y="33"/>
                  <a:pt x="271" y="25"/>
                </a:cubicBezTo>
                <a:cubicBezTo>
                  <a:pt x="263" y="25"/>
                  <a:pt x="263" y="9"/>
                  <a:pt x="271" y="9"/>
                </a:cubicBezTo>
                <a:cubicBezTo>
                  <a:pt x="280" y="0"/>
                  <a:pt x="288" y="0"/>
                  <a:pt x="288" y="9"/>
                </a:cubicBezTo>
                <a:cubicBezTo>
                  <a:pt x="296" y="17"/>
                  <a:pt x="304" y="17"/>
                  <a:pt x="304" y="25"/>
                </a:cubicBezTo>
                <a:cubicBezTo>
                  <a:pt x="329" y="58"/>
                  <a:pt x="354" y="99"/>
                  <a:pt x="370" y="148"/>
                </a:cubicBezTo>
                <a:cubicBezTo>
                  <a:pt x="387" y="198"/>
                  <a:pt x="395" y="247"/>
                  <a:pt x="395" y="280"/>
                </a:cubicBezTo>
                <a:cubicBezTo>
                  <a:pt x="395" y="387"/>
                  <a:pt x="313" y="478"/>
                  <a:pt x="197" y="478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44" name="Freeform 200">
            <a:extLst>
              <a:ext uri="{FF2B5EF4-FFF2-40B4-BE49-F238E27FC236}">
                <a16:creationId xmlns:a16="http://schemas.microsoft.com/office/drawing/2014/main" id="{3010CCDD-AF3C-C048-AAF4-EB489113D4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3439" y="3916778"/>
            <a:ext cx="98100" cy="50867"/>
          </a:xfrm>
          <a:custGeom>
            <a:avLst/>
            <a:gdLst>
              <a:gd name="T0" fmla="*/ 24113014 w 240"/>
              <a:gd name="T1" fmla="*/ 15679826 h 125"/>
              <a:gd name="T2" fmla="*/ 24113014 w 240"/>
              <a:gd name="T3" fmla="*/ 15679826 h 125"/>
              <a:gd name="T4" fmla="*/ 23092529 w 240"/>
              <a:gd name="T5" fmla="*/ 15679826 h 125"/>
              <a:gd name="T6" fmla="*/ 23092529 w 240"/>
              <a:gd name="T7" fmla="*/ 12518542 h 125"/>
              <a:gd name="T8" fmla="*/ 26282213 w 240"/>
              <a:gd name="T9" fmla="*/ 5310886 h 125"/>
              <a:gd name="T10" fmla="*/ 26282213 w 240"/>
              <a:gd name="T11" fmla="*/ 4172966 h 125"/>
              <a:gd name="T12" fmla="*/ 25261372 w 240"/>
              <a:gd name="T13" fmla="*/ 4172966 h 125"/>
              <a:gd name="T14" fmla="*/ 5231011 w 240"/>
              <a:gd name="T15" fmla="*/ 4172966 h 125"/>
              <a:gd name="T16" fmla="*/ 4210169 w 240"/>
              <a:gd name="T17" fmla="*/ 4172966 h 125"/>
              <a:gd name="T18" fmla="*/ 4210169 w 240"/>
              <a:gd name="T19" fmla="*/ 5310886 h 125"/>
              <a:gd name="T20" fmla="*/ 7399853 w 240"/>
              <a:gd name="T21" fmla="*/ 12518542 h 125"/>
              <a:gd name="T22" fmla="*/ 6379012 w 240"/>
              <a:gd name="T23" fmla="*/ 15679826 h 125"/>
              <a:gd name="T24" fmla="*/ 4210169 w 240"/>
              <a:gd name="T25" fmla="*/ 14668500 h 125"/>
              <a:gd name="T26" fmla="*/ 0 w 240"/>
              <a:gd name="T27" fmla="*/ 7334250 h 125"/>
              <a:gd name="T28" fmla="*/ 1020842 w 240"/>
              <a:gd name="T29" fmla="*/ 2149602 h 125"/>
              <a:gd name="T30" fmla="*/ 5231011 w 240"/>
              <a:gd name="T31" fmla="*/ 0 h 125"/>
              <a:gd name="T32" fmla="*/ 25261372 w 240"/>
              <a:gd name="T33" fmla="*/ 0 h 125"/>
              <a:gd name="T34" fmla="*/ 29471541 w 240"/>
              <a:gd name="T35" fmla="*/ 2149602 h 125"/>
              <a:gd name="T36" fmla="*/ 29471541 w 240"/>
              <a:gd name="T37" fmla="*/ 7334250 h 125"/>
              <a:gd name="T38" fmla="*/ 26282213 w 240"/>
              <a:gd name="T39" fmla="*/ 14668500 h 125"/>
              <a:gd name="T40" fmla="*/ 24113014 w 240"/>
              <a:gd name="T41" fmla="*/ 15679826 h 125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240" h="125">
                <a:moveTo>
                  <a:pt x="189" y="124"/>
                </a:moveTo>
                <a:lnTo>
                  <a:pt x="189" y="124"/>
                </a:lnTo>
                <a:cubicBezTo>
                  <a:pt x="189" y="124"/>
                  <a:pt x="189" y="124"/>
                  <a:pt x="181" y="124"/>
                </a:cubicBezTo>
                <a:cubicBezTo>
                  <a:pt x="181" y="116"/>
                  <a:pt x="173" y="108"/>
                  <a:pt x="181" y="99"/>
                </a:cubicBezTo>
                <a:cubicBezTo>
                  <a:pt x="206" y="42"/>
                  <a:pt x="206" y="42"/>
                  <a:pt x="206" y="42"/>
                </a:cubicBezTo>
                <a:lnTo>
                  <a:pt x="206" y="33"/>
                </a:lnTo>
                <a:cubicBezTo>
                  <a:pt x="206" y="33"/>
                  <a:pt x="206" y="33"/>
                  <a:pt x="198" y="33"/>
                </a:cubicBezTo>
                <a:cubicBezTo>
                  <a:pt x="41" y="33"/>
                  <a:pt x="41" y="33"/>
                  <a:pt x="41" y="33"/>
                </a:cubicBezTo>
                <a:cubicBezTo>
                  <a:pt x="33" y="33"/>
                  <a:pt x="33" y="33"/>
                  <a:pt x="33" y="33"/>
                </a:cubicBezTo>
                <a:cubicBezTo>
                  <a:pt x="33" y="33"/>
                  <a:pt x="25" y="42"/>
                  <a:pt x="33" y="42"/>
                </a:cubicBezTo>
                <a:cubicBezTo>
                  <a:pt x="58" y="99"/>
                  <a:pt x="58" y="99"/>
                  <a:pt x="58" y="99"/>
                </a:cubicBezTo>
                <a:cubicBezTo>
                  <a:pt x="58" y="108"/>
                  <a:pt x="58" y="116"/>
                  <a:pt x="50" y="124"/>
                </a:cubicBezTo>
                <a:cubicBezTo>
                  <a:pt x="41" y="124"/>
                  <a:pt x="33" y="124"/>
                  <a:pt x="33" y="116"/>
                </a:cubicBezTo>
                <a:cubicBezTo>
                  <a:pt x="0" y="58"/>
                  <a:pt x="0" y="58"/>
                  <a:pt x="0" y="58"/>
                </a:cubicBezTo>
                <a:cubicBezTo>
                  <a:pt x="0" y="42"/>
                  <a:pt x="0" y="33"/>
                  <a:pt x="8" y="17"/>
                </a:cubicBezTo>
                <a:cubicBezTo>
                  <a:pt x="8" y="9"/>
                  <a:pt x="25" y="0"/>
                  <a:pt x="41" y="0"/>
                </a:cubicBezTo>
                <a:cubicBezTo>
                  <a:pt x="198" y="0"/>
                  <a:pt x="198" y="0"/>
                  <a:pt x="198" y="0"/>
                </a:cubicBezTo>
                <a:cubicBezTo>
                  <a:pt x="214" y="0"/>
                  <a:pt x="222" y="9"/>
                  <a:pt x="231" y="17"/>
                </a:cubicBezTo>
                <a:cubicBezTo>
                  <a:pt x="239" y="33"/>
                  <a:pt x="239" y="42"/>
                  <a:pt x="231" y="58"/>
                </a:cubicBezTo>
                <a:cubicBezTo>
                  <a:pt x="206" y="116"/>
                  <a:pt x="206" y="116"/>
                  <a:pt x="206" y="116"/>
                </a:cubicBezTo>
                <a:cubicBezTo>
                  <a:pt x="206" y="124"/>
                  <a:pt x="198" y="124"/>
                  <a:pt x="189" y="12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45" name="Freeform 201">
            <a:extLst>
              <a:ext uri="{FF2B5EF4-FFF2-40B4-BE49-F238E27FC236}">
                <a16:creationId xmlns:a16="http://schemas.microsoft.com/office/drawing/2014/main" id="{823FE14F-EC2F-D64C-9021-08FE91ED39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9788" y="3974912"/>
            <a:ext cx="65401" cy="10900"/>
          </a:xfrm>
          <a:custGeom>
            <a:avLst/>
            <a:gdLst>
              <a:gd name="T0" fmla="*/ 18316575 w 158"/>
              <a:gd name="T1" fmla="*/ 3355364 h 26"/>
              <a:gd name="T2" fmla="*/ 18316575 w 158"/>
              <a:gd name="T3" fmla="*/ 3355364 h 26"/>
              <a:gd name="T4" fmla="*/ 2224148 w 158"/>
              <a:gd name="T5" fmla="*/ 3355364 h 26"/>
              <a:gd name="T6" fmla="*/ 0 w 158"/>
              <a:gd name="T7" fmla="*/ 2281604 h 26"/>
              <a:gd name="T8" fmla="*/ 2224148 w 158"/>
              <a:gd name="T9" fmla="*/ 0 h 26"/>
              <a:gd name="T10" fmla="*/ 18316575 w 158"/>
              <a:gd name="T11" fmla="*/ 0 h 26"/>
              <a:gd name="T12" fmla="*/ 20540723 w 158"/>
              <a:gd name="T13" fmla="*/ 2281604 h 26"/>
              <a:gd name="T14" fmla="*/ 18316575 w 158"/>
              <a:gd name="T15" fmla="*/ 3355364 h 2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" h="26">
                <a:moveTo>
                  <a:pt x="140" y="25"/>
                </a:moveTo>
                <a:lnTo>
                  <a:pt x="140" y="25"/>
                </a:lnTo>
                <a:cubicBezTo>
                  <a:pt x="17" y="25"/>
                  <a:pt x="17" y="25"/>
                  <a:pt x="17" y="25"/>
                </a:cubicBezTo>
                <a:cubicBezTo>
                  <a:pt x="9" y="25"/>
                  <a:pt x="0" y="25"/>
                  <a:pt x="0" y="17"/>
                </a:cubicBezTo>
                <a:cubicBezTo>
                  <a:pt x="0" y="9"/>
                  <a:pt x="9" y="0"/>
                  <a:pt x="17" y="0"/>
                </a:cubicBezTo>
                <a:cubicBezTo>
                  <a:pt x="140" y="0"/>
                  <a:pt x="140" y="0"/>
                  <a:pt x="140" y="0"/>
                </a:cubicBezTo>
                <a:cubicBezTo>
                  <a:pt x="148" y="0"/>
                  <a:pt x="157" y="9"/>
                  <a:pt x="157" y="17"/>
                </a:cubicBezTo>
                <a:cubicBezTo>
                  <a:pt x="157" y="25"/>
                  <a:pt x="148" y="25"/>
                  <a:pt x="140" y="2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46" name="Freeform 202">
            <a:extLst>
              <a:ext uri="{FF2B5EF4-FFF2-40B4-BE49-F238E27FC236}">
                <a16:creationId xmlns:a16="http://schemas.microsoft.com/office/drawing/2014/main" id="{F0C27ADB-A261-DC4F-93D8-5CA82367B7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0688" y="4049394"/>
            <a:ext cx="41784" cy="67218"/>
          </a:xfrm>
          <a:custGeom>
            <a:avLst/>
            <a:gdLst>
              <a:gd name="T0" fmla="*/ 6532541 w 100"/>
              <a:gd name="T1" fmla="*/ 20783284 h 165"/>
              <a:gd name="T2" fmla="*/ 6532541 w 100"/>
              <a:gd name="T3" fmla="*/ 20783284 h 165"/>
              <a:gd name="T4" fmla="*/ 1066545 w 100"/>
              <a:gd name="T5" fmla="*/ 19769431 h 165"/>
              <a:gd name="T6" fmla="*/ 1066545 w 100"/>
              <a:gd name="T7" fmla="*/ 17741724 h 165"/>
              <a:gd name="T8" fmla="*/ 2133089 w 100"/>
              <a:gd name="T9" fmla="*/ 16601139 h 165"/>
              <a:gd name="T10" fmla="*/ 9865813 w 100"/>
              <a:gd name="T11" fmla="*/ 17741724 h 165"/>
              <a:gd name="T12" fmla="*/ 10932357 w 100"/>
              <a:gd name="T13" fmla="*/ 14573788 h 165"/>
              <a:gd name="T14" fmla="*/ 6532541 w 100"/>
              <a:gd name="T15" fmla="*/ 11405496 h 165"/>
              <a:gd name="T16" fmla="*/ 2133089 w 100"/>
              <a:gd name="T17" fmla="*/ 9377789 h 165"/>
              <a:gd name="T18" fmla="*/ 1066545 w 100"/>
              <a:gd name="T19" fmla="*/ 6209497 h 165"/>
              <a:gd name="T20" fmla="*/ 3332907 w 100"/>
              <a:gd name="T21" fmla="*/ 2027707 h 165"/>
              <a:gd name="T22" fmla="*/ 12132175 w 100"/>
              <a:gd name="T23" fmla="*/ 1013853 h 165"/>
              <a:gd name="T24" fmla="*/ 13198719 w 100"/>
              <a:gd name="T25" fmla="*/ 3041560 h 165"/>
              <a:gd name="T26" fmla="*/ 10932357 w 100"/>
              <a:gd name="T27" fmla="*/ 4182146 h 165"/>
              <a:gd name="T28" fmla="*/ 4399451 w 100"/>
              <a:gd name="T29" fmla="*/ 4182146 h 165"/>
              <a:gd name="T30" fmla="*/ 3332907 w 100"/>
              <a:gd name="T31" fmla="*/ 6209497 h 165"/>
              <a:gd name="T32" fmla="*/ 7732723 w 100"/>
              <a:gd name="T33" fmla="*/ 9377789 h 165"/>
              <a:gd name="T34" fmla="*/ 10932357 w 100"/>
              <a:gd name="T35" fmla="*/ 11405496 h 165"/>
              <a:gd name="T36" fmla="*/ 13198719 w 100"/>
              <a:gd name="T37" fmla="*/ 14573788 h 165"/>
              <a:gd name="T38" fmla="*/ 10932357 w 100"/>
              <a:gd name="T39" fmla="*/ 19769431 h 165"/>
              <a:gd name="T40" fmla="*/ 6532541 w 100"/>
              <a:gd name="T41" fmla="*/ 20783284 h 165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100" h="165">
                <a:moveTo>
                  <a:pt x="49" y="164"/>
                </a:moveTo>
                <a:lnTo>
                  <a:pt x="49" y="164"/>
                </a:lnTo>
                <a:cubicBezTo>
                  <a:pt x="33" y="164"/>
                  <a:pt x="25" y="156"/>
                  <a:pt x="8" y="156"/>
                </a:cubicBezTo>
                <a:cubicBezTo>
                  <a:pt x="8" y="148"/>
                  <a:pt x="0" y="148"/>
                  <a:pt x="8" y="140"/>
                </a:cubicBezTo>
                <a:cubicBezTo>
                  <a:pt x="8" y="131"/>
                  <a:pt x="16" y="131"/>
                  <a:pt x="16" y="131"/>
                </a:cubicBezTo>
                <a:cubicBezTo>
                  <a:pt x="41" y="140"/>
                  <a:pt x="58" y="148"/>
                  <a:pt x="74" y="140"/>
                </a:cubicBezTo>
                <a:cubicBezTo>
                  <a:pt x="74" y="131"/>
                  <a:pt x="82" y="123"/>
                  <a:pt x="82" y="115"/>
                </a:cubicBezTo>
                <a:cubicBezTo>
                  <a:pt x="82" y="107"/>
                  <a:pt x="66" y="98"/>
                  <a:pt x="49" y="90"/>
                </a:cubicBezTo>
                <a:cubicBezTo>
                  <a:pt x="41" y="90"/>
                  <a:pt x="25" y="82"/>
                  <a:pt x="16" y="74"/>
                </a:cubicBezTo>
                <a:cubicBezTo>
                  <a:pt x="8" y="66"/>
                  <a:pt x="8" y="57"/>
                  <a:pt x="8" y="49"/>
                </a:cubicBezTo>
                <a:cubicBezTo>
                  <a:pt x="8" y="33"/>
                  <a:pt x="8" y="24"/>
                  <a:pt x="25" y="16"/>
                </a:cubicBezTo>
                <a:cubicBezTo>
                  <a:pt x="41" y="0"/>
                  <a:pt x="66" y="0"/>
                  <a:pt x="91" y="8"/>
                </a:cubicBezTo>
                <a:cubicBezTo>
                  <a:pt x="99" y="16"/>
                  <a:pt x="99" y="16"/>
                  <a:pt x="99" y="24"/>
                </a:cubicBezTo>
                <a:cubicBezTo>
                  <a:pt x="99" y="33"/>
                  <a:pt x="91" y="33"/>
                  <a:pt x="82" y="33"/>
                </a:cubicBezTo>
                <a:cubicBezTo>
                  <a:pt x="66" y="24"/>
                  <a:pt x="49" y="24"/>
                  <a:pt x="33" y="33"/>
                </a:cubicBezTo>
                <a:cubicBezTo>
                  <a:pt x="25" y="33"/>
                  <a:pt x="25" y="41"/>
                  <a:pt x="25" y="49"/>
                </a:cubicBezTo>
                <a:cubicBezTo>
                  <a:pt x="25" y="57"/>
                  <a:pt x="41" y="66"/>
                  <a:pt x="58" y="74"/>
                </a:cubicBezTo>
                <a:cubicBezTo>
                  <a:pt x="66" y="82"/>
                  <a:pt x="74" y="82"/>
                  <a:pt x="82" y="90"/>
                </a:cubicBezTo>
                <a:cubicBezTo>
                  <a:pt x="99" y="98"/>
                  <a:pt x="99" y="107"/>
                  <a:pt x="99" y="115"/>
                </a:cubicBezTo>
                <a:cubicBezTo>
                  <a:pt x="99" y="131"/>
                  <a:pt x="91" y="148"/>
                  <a:pt x="82" y="156"/>
                </a:cubicBezTo>
                <a:cubicBezTo>
                  <a:pt x="74" y="156"/>
                  <a:pt x="58" y="164"/>
                  <a:pt x="49" y="16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47" name="Freeform 203">
            <a:extLst>
              <a:ext uri="{FF2B5EF4-FFF2-40B4-BE49-F238E27FC236}">
                <a16:creationId xmlns:a16="http://schemas.microsoft.com/office/drawing/2014/main" id="{41B60E4D-9F98-BB48-8299-BB829F704D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7039" y="4034861"/>
            <a:ext cx="10900" cy="14534"/>
          </a:xfrm>
          <a:custGeom>
            <a:avLst/>
            <a:gdLst>
              <a:gd name="T0" fmla="*/ 1073761 w 26"/>
              <a:gd name="T1" fmla="*/ 4604124 h 34"/>
              <a:gd name="T2" fmla="*/ 1073761 w 26"/>
              <a:gd name="T3" fmla="*/ 4604124 h 34"/>
              <a:gd name="T4" fmla="*/ 0 w 26"/>
              <a:gd name="T5" fmla="*/ 3348691 h 34"/>
              <a:gd name="T6" fmla="*/ 0 w 26"/>
              <a:gd name="T7" fmla="*/ 1116106 h 34"/>
              <a:gd name="T8" fmla="*/ 1073761 w 26"/>
              <a:gd name="T9" fmla="*/ 0 h 34"/>
              <a:gd name="T10" fmla="*/ 3355364 w 26"/>
              <a:gd name="T11" fmla="*/ 1116106 h 34"/>
              <a:gd name="T12" fmla="*/ 3355364 w 26"/>
              <a:gd name="T13" fmla="*/ 3348691 h 34"/>
              <a:gd name="T14" fmla="*/ 1073761 w 26"/>
              <a:gd name="T15" fmla="*/ 4604124 h 3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6" h="34">
                <a:moveTo>
                  <a:pt x="8" y="33"/>
                </a:moveTo>
                <a:lnTo>
                  <a:pt x="8" y="33"/>
                </a:lnTo>
                <a:cubicBezTo>
                  <a:pt x="8" y="33"/>
                  <a:pt x="0" y="33"/>
                  <a:pt x="0" y="24"/>
                </a:cubicBezTo>
                <a:cubicBezTo>
                  <a:pt x="0" y="8"/>
                  <a:pt x="0" y="8"/>
                  <a:pt x="0" y="8"/>
                </a:cubicBezTo>
                <a:cubicBezTo>
                  <a:pt x="0" y="0"/>
                  <a:pt x="8" y="0"/>
                  <a:pt x="8" y="0"/>
                </a:cubicBezTo>
                <a:cubicBezTo>
                  <a:pt x="17" y="0"/>
                  <a:pt x="25" y="0"/>
                  <a:pt x="25" y="8"/>
                </a:cubicBezTo>
                <a:cubicBezTo>
                  <a:pt x="25" y="24"/>
                  <a:pt x="25" y="24"/>
                  <a:pt x="25" y="24"/>
                </a:cubicBezTo>
                <a:cubicBezTo>
                  <a:pt x="25" y="33"/>
                  <a:pt x="17" y="33"/>
                  <a:pt x="8" y="33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48" name="Freeform 204">
            <a:extLst>
              <a:ext uri="{FF2B5EF4-FFF2-40B4-BE49-F238E27FC236}">
                <a16:creationId xmlns:a16="http://schemas.microsoft.com/office/drawing/2014/main" id="{79C681CC-B634-5845-ADD5-00B29367E7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7039" y="4116612"/>
            <a:ext cx="10900" cy="14534"/>
          </a:xfrm>
          <a:custGeom>
            <a:avLst/>
            <a:gdLst>
              <a:gd name="T0" fmla="*/ 1073761 w 26"/>
              <a:gd name="T1" fmla="*/ 4604124 h 34"/>
              <a:gd name="T2" fmla="*/ 1073761 w 26"/>
              <a:gd name="T3" fmla="*/ 4604124 h 34"/>
              <a:gd name="T4" fmla="*/ 0 w 26"/>
              <a:gd name="T5" fmla="*/ 3488018 h 34"/>
              <a:gd name="T6" fmla="*/ 0 w 26"/>
              <a:gd name="T7" fmla="*/ 1116106 h 34"/>
              <a:gd name="T8" fmla="*/ 1073761 w 26"/>
              <a:gd name="T9" fmla="*/ 0 h 34"/>
              <a:gd name="T10" fmla="*/ 3355364 w 26"/>
              <a:gd name="T11" fmla="*/ 1116106 h 34"/>
              <a:gd name="T12" fmla="*/ 3355364 w 26"/>
              <a:gd name="T13" fmla="*/ 3488018 h 34"/>
              <a:gd name="T14" fmla="*/ 1073761 w 26"/>
              <a:gd name="T15" fmla="*/ 4604124 h 3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6" h="34">
                <a:moveTo>
                  <a:pt x="8" y="33"/>
                </a:moveTo>
                <a:lnTo>
                  <a:pt x="8" y="33"/>
                </a:lnTo>
                <a:cubicBezTo>
                  <a:pt x="8" y="33"/>
                  <a:pt x="0" y="33"/>
                  <a:pt x="0" y="25"/>
                </a:cubicBezTo>
                <a:cubicBezTo>
                  <a:pt x="0" y="8"/>
                  <a:pt x="0" y="8"/>
                  <a:pt x="0" y="8"/>
                </a:cubicBezTo>
                <a:lnTo>
                  <a:pt x="8" y="0"/>
                </a:lnTo>
                <a:cubicBezTo>
                  <a:pt x="17" y="0"/>
                  <a:pt x="25" y="8"/>
                  <a:pt x="25" y="8"/>
                </a:cubicBezTo>
                <a:cubicBezTo>
                  <a:pt x="25" y="25"/>
                  <a:pt x="25" y="25"/>
                  <a:pt x="25" y="25"/>
                </a:cubicBezTo>
                <a:cubicBezTo>
                  <a:pt x="25" y="33"/>
                  <a:pt x="17" y="33"/>
                  <a:pt x="8" y="33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104" name="CuadroTexto 85">
            <a:extLst>
              <a:ext uri="{FF2B5EF4-FFF2-40B4-BE49-F238E27FC236}">
                <a16:creationId xmlns:a16="http://schemas.microsoft.com/office/drawing/2014/main" id="{9835286E-4FF8-398F-81B9-30B120E061B4}"/>
              </a:ext>
            </a:extLst>
          </p:cNvPr>
          <p:cNvSpPr txBox="1"/>
          <p:nvPr/>
        </p:nvSpPr>
        <p:spPr>
          <a:xfrm>
            <a:off x="6027814" y="3063675"/>
            <a:ext cx="12627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Lato" charset="0"/>
                <a:ea typeface="Lato" charset="0"/>
                <a:cs typeface="Lato" charset="0"/>
              </a:rPr>
              <a:t>Full</a:t>
            </a:r>
            <a:br>
              <a:rPr lang="en-US" sz="2000" b="1" dirty="0">
                <a:solidFill>
                  <a:srgbClr val="FF0000"/>
                </a:solidFill>
                <a:latin typeface="Lato" charset="0"/>
                <a:ea typeface="Lato" charset="0"/>
                <a:cs typeface="Lato" charset="0"/>
              </a:rPr>
            </a:br>
            <a:r>
              <a:rPr lang="en-US" sz="2000" b="1" dirty="0">
                <a:solidFill>
                  <a:srgbClr val="FF0000"/>
                </a:solidFill>
                <a:latin typeface="Lato" charset="0"/>
                <a:ea typeface="Lato" charset="0"/>
                <a:cs typeface="Lato" charset="0"/>
              </a:rPr>
              <a:t>Accept</a:t>
            </a:r>
          </a:p>
        </p:txBody>
      </p:sp>
      <p:sp>
        <p:nvSpPr>
          <p:cNvPr id="105" name="CuadroTexto 85">
            <a:extLst>
              <a:ext uri="{FF2B5EF4-FFF2-40B4-BE49-F238E27FC236}">
                <a16:creationId xmlns:a16="http://schemas.microsoft.com/office/drawing/2014/main" id="{12A9E8EC-00CD-490A-67E5-2E4DB750218E}"/>
              </a:ext>
            </a:extLst>
          </p:cNvPr>
          <p:cNvSpPr txBox="1"/>
          <p:nvPr/>
        </p:nvSpPr>
        <p:spPr>
          <a:xfrm>
            <a:off x="4649025" y="2755899"/>
            <a:ext cx="126279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tx2"/>
                </a:solidFill>
                <a:latin typeface="Lato" charset="0"/>
                <a:ea typeface="Lato" charset="0"/>
                <a:cs typeface="Lato" charset="0"/>
              </a:rPr>
              <a:t>Sixth Draft</a:t>
            </a:r>
          </a:p>
          <a:p>
            <a:pPr algn="ctr"/>
            <a:r>
              <a:rPr lang="en-US" sz="2000" b="1" dirty="0">
                <a:solidFill>
                  <a:schemeClr val="tx2"/>
                </a:solidFill>
                <a:latin typeface="Lato" charset="0"/>
                <a:ea typeface="Lato" charset="0"/>
                <a:cs typeface="Lato" charset="0"/>
              </a:rPr>
              <a:t>(Mop-up)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1F4CE46-4694-EF27-F0EA-625ABF1AB1A8}"/>
              </a:ext>
            </a:extLst>
          </p:cNvPr>
          <p:cNvSpPr/>
          <p:nvPr/>
        </p:nvSpPr>
        <p:spPr>
          <a:xfrm>
            <a:off x="2872737" y="4392201"/>
            <a:ext cx="4231039" cy="120247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6" name="CuadroTexto 82">
            <a:extLst>
              <a:ext uri="{FF2B5EF4-FFF2-40B4-BE49-F238E27FC236}">
                <a16:creationId xmlns:a16="http://schemas.microsoft.com/office/drawing/2014/main" id="{44AE654F-7198-2B7B-2A6C-31CC0B50DC28}"/>
              </a:ext>
            </a:extLst>
          </p:cNvPr>
          <p:cNvSpPr txBox="1"/>
          <p:nvPr/>
        </p:nvSpPr>
        <p:spPr>
          <a:xfrm>
            <a:off x="721335" y="3690365"/>
            <a:ext cx="126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FALL</a:t>
            </a:r>
          </a:p>
          <a:p>
            <a:pPr algn="ctr"/>
            <a:r>
              <a:rPr lang="en-US" b="1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2022</a:t>
            </a:r>
          </a:p>
        </p:txBody>
      </p:sp>
      <p:sp>
        <p:nvSpPr>
          <p:cNvPr id="107" name="CuadroTexto 82">
            <a:extLst>
              <a:ext uri="{FF2B5EF4-FFF2-40B4-BE49-F238E27FC236}">
                <a16:creationId xmlns:a16="http://schemas.microsoft.com/office/drawing/2014/main" id="{A7160F85-45D3-4DD3-49EE-0D78A482E52A}"/>
              </a:ext>
            </a:extLst>
          </p:cNvPr>
          <p:cNvSpPr txBox="1"/>
          <p:nvPr/>
        </p:nvSpPr>
        <p:spPr>
          <a:xfrm>
            <a:off x="7334702" y="3710413"/>
            <a:ext cx="126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WINTER</a:t>
            </a:r>
          </a:p>
          <a:p>
            <a:pPr algn="ctr"/>
            <a:r>
              <a:rPr lang="en-US" b="1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2023</a:t>
            </a:r>
          </a:p>
        </p:txBody>
      </p:sp>
      <p:sp>
        <p:nvSpPr>
          <p:cNvPr id="108" name="CuadroTexto 85">
            <a:extLst>
              <a:ext uri="{FF2B5EF4-FFF2-40B4-BE49-F238E27FC236}">
                <a16:creationId xmlns:a16="http://schemas.microsoft.com/office/drawing/2014/main" id="{876BCFAE-C2A3-0219-8559-388AE0D77755}"/>
              </a:ext>
            </a:extLst>
          </p:cNvPr>
          <p:cNvSpPr txBox="1"/>
          <p:nvPr/>
        </p:nvSpPr>
        <p:spPr>
          <a:xfrm>
            <a:off x="1592577" y="2965973"/>
            <a:ext cx="12627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tx2"/>
                </a:solidFill>
                <a:latin typeface="Lato" charset="0"/>
                <a:ea typeface="Lato" charset="0"/>
                <a:cs typeface="Lato" charset="0"/>
              </a:rPr>
              <a:t>Fifth</a:t>
            </a:r>
            <a:br>
              <a:rPr lang="en-US" sz="2000" b="1" dirty="0">
                <a:solidFill>
                  <a:schemeClr val="tx2"/>
                </a:solidFill>
                <a:latin typeface="Lato" charset="0"/>
                <a:ea typeface="Lato" charset="0"/>
                <a:cs typeface="Lato" charset="0"/>
              </a:rPr>
            </a:br>
            <a:r>
              <a:rPr lang="en-US" sz="2000" b="1" dirty="0">
                <a:solidFill>
                  <a:schemeClr val="tx2"/>
                </a:solidFill>
                <a:latin typeface="Lato" charset="0"/>
                <a:ea typeface="Lato" charset="0"/>
                <a:cs typeface="Lato" charset="0"/>
              </a:rPr>
              <a:t>Draft</a:t>
            </a:r>
          </a:p>
        </p:txBody>
      </p:sp>
      <p:sp>
        <p:nvSpPr>
          <p:cNvPr id="43" name="CuadroTexto 85">
            <a:extLst>
              <a:ext uri="{FF2B5EF4-FFF2-40B4-BE49-F238E27FC236}">
                <a16:creationId xmlns:a16="http://schemas.microsoft.com/office/drawing/2014/main" id="{52FC35A6-D754-4565-8A18-75A953C575ED}"/>
              </a:ext>
            </a:extLst>
          </p:cNvPr>
          <p:cNvSpPr txBox="1"/>
          <p:nvPr/>
        </p:nvSpPr>
        <p:spPr>
          <a:xfrm>
            <a:off x="3125009" y="2992523"/>
            <a:ext cx="12627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Lato" charset="0"/>
                <a:ea typeface="Lato" charset="0"/>
                <a:cs typeface="Lato" charset="0"/>
              </a:rPr>
              <a:t>Basic</a:t>
            </a:r>
          </a:p>
          <a:p>
            <a:pPr algn="ctr"/>
            <a:r>
              <a:rPr lang="en-US" sz="2000" b="1" dirty="0">
                <a:solidFill>
                  <a:srgbClr val="FF0000"/>
                </a:solidFill>
                <a:latin typeface="Lato" charset="0"/>
                <a:ea typeface="Lato" charset="0"/>
                <a:cs typeface="Lato" charset="0"/>
              </a:rPr>
              <a:t>Accept</a:t>
            </a:r>
          </a:p>
        </p:txBody>
      </p:sp>
      <p:sp>
        <p:nvSpPr>
          <p:cNvPr id="44" name="Rectangle 2">
            <a:extLst>
              <a:ext uri="{FF2B5EF4-FFF2-40B4-BE49-F238E27FC236}">
                <a16:creationId xmlns:a16="http://schemas.microsoft.com/office/drawing/2014/main" id="{F92FF9A8-ACA9-7515-4B49-1190B259DF40}"/>
              </a:ext>
            </a:extLst>
          </p:cNvPr>
          <p:cNvSpPr txBox="1">
            <a:spLocks noChangeArrowheads="1"/>
          </p:cNvSpPr>
          <p:nvPr/>
        </p:nvSpPr>
        <p:spPr>
          <a:xfrm>
            <a:off x="415925" y="402297"/>
            <a:ext cx="8308975" cy="11430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0" i="0" kern="1200">
                <a:solidFill>
                  <a:srgbClr val="FFFFFF"/>
                </a:solidFill>
                <a:latin typeface="Brandon Grotesque Bold"/>
                <a:ea typeface="+mj-ea"/>
                <a:cs typeface="Brandon Grotesque Bold"/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Publication Timeline Fall 2022</a:t>
            </a:r>
          </a:p>
        </p:txBody>
      </p:sp>
    </p:spTree>
    <p:extLst>
      <p:ext uri="{BB962C8B-B14F-4D97-AF65-F5344CB8AC3E}">
        <p14:creationId xmlns:p14="http://schemas.microsoft.com/office/powerpoint/2010/main" val="91070324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Freeform 164">
            <a:extLst>
              <a:ext uri="{FF2B5EF4-FFF2-40B4-BE49-F238E27FC236}">
                <a16:creationId xmlns:a16="http://schemas.microsoft.com/office/drawing/2014/main" id="{309E8C38-218D-4A49-BA4F-C8583CB466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2203" y="3740560"/>
            <a:ext cx="966472" cy="617670"/>
          </a:xfrm>
          <a:custGeom>
            <a:avLst/>
            <a:gdLst>
              <a:gd name="T0" fmla="*/ 188661747 w 2347"/>
              <a:gd name="T1" fmla="*/ 0 h 1500"/>
              <a:gd name="T2" fmla="*/ 188661747 w 2347"/>
              <a:gd name="T3" fmla="*/ 0 h 1500"/>
              <a:gd name="T4" fmla="*/ 13855010 w 2347"/>
              <a:gd name="T5" fmla="*/ 0 h 1500"/>
              <a:gd name="T6" fmla="*/ 8416713 w 2347"/>
              <a:gd name="T7" fmla="*/ 22399985 h 1500"/>
              <a:gd name="T8" fmla="*/ 86367562 w 2347"/>
              <a:gd name="T9" fmla="*/ 86363239 h 1500"/>
              <a:gd name="T10" fmla="*/ 86367562 w 2347"/>
              <a:gd name="T11" fmla="*/ 107727263 h 1500"/>
              <a:gd name="T12" fmla="*/ 8416713 w 2347"/>
              <a:gd name="T13" fmla="*/ 171690517 h 1500"/>
              <a:gd name="T14" fmla="*/ 13855010 w 2347"/>
              <a:gd name="T15" fmla="*/ 194090502 h 1500"/>
              <a:gd name="T16" fmla="*/ 188661747 w 2347"/>
              <a:gd name="T17" fmla="*/ 194090502 h 1500"/>
              <a:gd name="T18" fmla="*/ 193970861 w 2347"/>
              <a:gd name="T19" fmla="*/ 191889401 h 1500"/>
              <a:gd name="T20" fmla="*/ 298466561 w 2347"/>
              <a:gd name="T21" fmla="*/ 107727263 h 1500"/>
              <a:gd name="T22" fmla="*/ 298466561 w 2347"/>
              <a:gd name="T23" fmla="*/ 86363239 h 1500"/>
              <a:gd name="T24" fmla="*/ 193970861 w 2347"/>
              <a:gd name="T25" fmla="*/ 2201101 h 1500"/>
              <a:gd name="T26" fmla="*/ 188661747 w 2347"/>
              <a:gd name="T27" fmla="*/ 0 h 15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347" h="1500">
                <a:moveTo>
                  <a:pt x="1457" y="0"/>
                </a:moveTo>
                <a:lnTo>
                  <a:pt x="1457" y="0"/>
                </a:lnTo>
                <a:cubicBezTo>
                  <a:pt x="107" y="0"/>
                  <a:pt x="107" y="0"/>
                  <a:pt x="107" y="0"/>
                </a:cubicBezTo>
                <a:cubicBezTo>
                  <a:pt x="33" y="0"/>
                  <a:pt x="0" y="124"/>
                  <a:pt x="65" y="173"/>
                </a:cubicBezTo>
                <a:cubicBezTo>
                  <a:pt x="667" y="667"/>
                  <a:pt x="667" y="667"/>
                  <a:pt x="667" y="667"/>
                </a:cubicBezTo>
                <a:cubicBezTo>
                  <a:pt x="716" y="709"/>
                  <a:pt x="716" y="791"/>
                  <a:pt x="667" y="832"/>
                </a:cubicBezTo>
                <a:cubicBezTo>
                  <a:pt x="65" y="1326"/>
                  <a:pt x="65" y="1326"/>
                  <a:pt x="65" y="1326"/>
                </a:cubicBezTo>
                <a:cubicBezTo>
                  <a:pt x="0" y="1375"/>
                  <a:pt x="33" y="1499"/>
                  <a:pt x="107" y="1499"/>
                </a:cubicBezTo>
                <a:cubicBezTo>
                  <a:pt x="1457" y="1499"/>
                  <a:pt x="1457" y="1499"/>
                  <a:pt x="1457" y="1499"/>
                </a:cubicBezTo>
                <a:cubicBezTo>
                  <a:pt x="1474" y="1499"/>
                  <a:pt x="1490" y="1499"/>
                  <a:pt x="1498" y="1482"/>
                </a:cubicBezTo>
                <a:cubicBezTo>
                  <a:pt x="2305" y="832"/>
                  <a:pt x="2305" y="832"/>
                  <a:pt x="2305" y="832"/>
                </a:cubicBezTo>
                <a:cubicBezTo>
                  <a:pt x="2346" y="791"/>
                  <a:pt x="2346" y="709"/>
                  <a:pt x="2305" y="667"/>
                </a:cubicBezTo>
                <a:cubicBezTo>
                  <a:pt x="1498" y="17"/>
                  <a:pt x="1498" y="17"/>
                  <a:pt x="1498" y="17"/>
                </a:cubicBezTo>
                <a:cubicBezTo>
                  <a:pt x="1490" y="0"/>
                  <a:pt x="1474" y="0"/>
                  <a:pt x="1457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12" name="Freeform 168">
            <a:extLst>
              <a:ext uri="{FF2B5EF4-FFF2-40B4-BE49-F238E27FC236}">
                <a16:creationId xmlns:a16="http://schemas.microsoft.com/office/drawing/2014/main" id="{E1224974-AEB3-844A-9194-B6AE9FEC71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7425" y="3740560"/>
            <a:ext cx="966472" cy="617670"/>
          </a:xfrm>
          <a:custGeom>
            <a:avLst/>
            <a:gdLst>
              <a:gd name="T0" fmla="*/ 188501186 w 2348"/>
              <a:gd name="T1" fmla="*/ 0 h 1500"/>
              <a:gd name="T2" fmla="*/ 188501186 w 2348"/>
              <a:gd name="T3" fmla="*/ 0 h 1500"/>
              <a:gd name="T4" fmla="*/ 13843354 w 2348"/>
              <a:gd name="T5" fmla="*/ 0 h 1500"/>
              <a:gd name="T6" fmla="*/ 7503834 w 2348"/>
              <a:gd name="T7" fmla="*/ 22399985 h 1500"/>
              <a:gd name="T8" fmla="*/ 86294090 w 2348"/>
              <a:gd name="T9" fmla="*/ 86363239 h 1500"/>
              <a:gd name="T10" fmla="*/ 86294090 w 2348"/>
              <a:gd name="T11" fmla="*/ 107727263 h 1500"/>
              <a:gd name="T12" fmla="*/ 7503834 w 2348"/>
              <a:gd name="T13" fmla="*/ 171690517 h 1500"/>
              <a:gd name="T14" fmla="*/ 13843354 w 2348"/>
              <a:gd name="T15" fmla="*/ 194090502 h 1500"/>
              <a:gd name="T16" fmla="*/ 188501186 w 2348"/>
              <a:gd name="T17" fmla="*/ 194090502 h 1500"/>
              <a:gd name="T18" fmla="*/ 193935009 w 2348"/>
              <a:gd name="T19" fmla="*/ 191889401 h 1500"/>
              <a:gd name="T20" fmla="*/ 297177290 w 2348"/>
              <a:gd name="T21" fmla="*/ 107727263 h 1500"/>
              <a:gd name="T22" fmla="*/ 297177290 w 2348"/>
              <a:gd name="T23" fmla="*/ 86363239 h 1500"/>
              <a:gd name="T24" fmla="*/ 193935009 w 2348"/>
              <a:gd name="T25" fmla="*/ 2201101 h 1500"/>
              <a:gd name="T26" fmla="*/ 188501186 w 2348"/>
              <a:gd name="T27" fmla="*/ 0 h 15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348" h="1500">
                <a:moveTo>
                  <a:pt x="1457" y="0"/>
                </a:moveTo>
                <a:lnTo>
                  <a:pt x="1457" y="0"/>
                </a:lnTo>
                <a:cubicBezTo>
                  <a:pt x="107" y="0"/>
                  <a:pt x="107" y="0"/>
                  <a:pt x="107" y="0"/>
                </a:cubicBezTo>
                <a:cubicBezTo>
                  <a:pt x="25" y="0"/>
                  <a:pt x="0" y="124"/>
                  <a:pt x="58" y="173"/>
                </a:cubicBezTo>
                <a:cubicBezTo>
                  <a:pt x="667" y="667"/>
                  <a:pt x="667" y="667"/>
                  <a:pt x="667" y="667"/>
                </a:cubicBezTo>
                <a:cubicBezTo>
                  <a:pt x="716" y="709"/>
                  <a:pt x="716" y="791"/>
                  <a:pt x="667" y="832"/>
                </a:cubicBezTo>
                <a:cubicBezTo>
                  <a:pt x="58" y="1326"/>
                  <a:pt x="58" y="1326"/>
                  <a:pt x="58" y="1326"/>
                </a:cubicBezTo>
                <a:cubicBezTo>
                  <a:pt x="0" y="1375"/>
                  <a:pt x="25" y="1499"/>
                  <a:pt x="107" y="1499"/>
                </a:cubicBezTo>
                <a:cubicBezTo>
                  <a:pt x="1457" y="1499"/>
                  <a:pt x="1457" y="1499"/>
                  <a:pt x="1457" y="1499"/>
                </a:cubicBezTo>
                <a:cubicBezTo>
                  <a:pt x="1474" y="1499"/>
                  <a:pt x="1482" y="1499"/>
                  <a:pt x="1499" y="1482"/>
                </a:cubicBezTo>
                <a:cubicBezTo>
                  <a:pt x="2297" y="832"/>
                  <a:pt x="2297" y="832"/>
                  <a:pt x="2297" y="832"/>
                </a:cubicBezTo>
                <a:cubicBezTo>
                  <a:pt x="2347" y="791"/>
                  <a:pt x="2347" y="709"/>
                  <a:pt x="2297" y="667"/>
                </a:cubicBezTo>
                <a:cubicBezTo>
                  <a:pt x="1499" y="17"/>
                  <a:pt x="1499" y="17"/>
                  <a:pt x="1499" y="17"/>
                </a:cubicBezTo>
                <a:cubicBezTo>
                  <a:pt x="1482" y="0"/>
                  <a:pt x="1474" y="0"/>
                  <a:pt x="1457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15" name="Freeform 171">
            <a:extLst>
              <a:ext uri="{FF2B5EF4-FFF2-40B4-BE49-F238E27FC236}">
                <a16:creationId xmlns:a16="http://schemas.microsoft.com/office/drawing/2014/main" id="{73F3DD92-E2E5-724E-B44B-6575F69D67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7580" y="3522559"/>
            <a:ext cx="1611393" cy="1055490"/>
          </a:xfrm>
          <a:custGeom>
            <a:avLst/>
            <a:gdLst>
              <a:gd name="T0" fmla="*/ 309365269 w 3913"/>
              <a:gd name="T1" fmla="*/ 0 h 2562"/>
              <a:gd name="T2" fmla="*/ 309365269 w 3913"/>
              <a:gd name="T3" fmla="*/ 0 h 2562"/>
              <a:gd name="T4" fmla="*/ 23568350 w 3913"/>
              <a:gd name="T5" fmla="*/ 0 h 2562"/>
              <a:gd name="T6" fmla="*/ 13985409 w 3913"/>
              <a:gd name="T7" fmla="*/ 38492671 h 2562"/>
              <a:gd name="T8" fmla="*/ 148272536 w 3913"/>
              <a:gd name="T9" fmla="*/ 148397776 h 2562"/>
              <a:gd name="T10" fmla="*/ 148272536 w 3913"/>
              <a:gd name="T11" fmla="*/ 183650384 h 2562"/>
              <a:gd name="T12" fmla="*/ 13985409 w 3913"/>
              <a:gd name="T13" fmla="*/ 292518669 h 2562"/>
              <a:gd name="T14" fmla="*/ 23568350 w 3913"/>
              <a:gd name="T15" fmla="*/ 331918558 h 2562"/>
              <a:gd name="T16" fmla="*/ 309365269 w 3913"/>
              <a:gd name="T17" fmla="*/ 331918558 h 2562"/>
              <a:gd name="T18" fmla="*/ 318947850 w 3913"/>
              <a:gd name="T19" fmla="*/ 327641674 h 2562"/>
              <a:gd name="T20" fmla="*/ 495968490 w 3913"/>
              <a:gd name="T21" fmla="*/ 183650384 h 2562"/>
              <a:gd name="T22" fmla="*/ 495968490 w 3913"/>
              <a:gd name="T23" fmla="*/ 148397776 h 2562"/>
              <a:gd name="T24" fmla="*/ 318947850 w 3913"/>
              <a:gd name="T25" fmla="*/ 3240063 h 2562"/>
              <a:gd name="T26" fmla="*/ 309365269 w 3913"/>
              <a:gd name="T27" fmla="*/ 0 h 256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3913" h="2562">
                <a:moveTo>
                  <a:pt x="2389" y="0"/>
                </a:moveTo>
                <a:lnTo>
                  <a:pt x="2389" y="0"/>
                </a:lnTo>
                <a:cubicBezTo>
                  <a:pt x="182" y="0"/>
                  <a:pt x="182" y="0"/>
                  <a:pt x="182" y="0"/>
                </a:cubicBezTo>
                <a:cubicBezTo>
                  <a:pt x="50" y="0"/>
                  <a:pt x="0" y="206"/>
                  <a:pt x="108" y="297"/>
                </a:cubicBezTo>
                <a:cubicBezTo>
                  <a:pt x="1145" y="1145"/>
                  <a:pt x="1145" y="1145"/>
                  <a:pt x="1145" y="1145"/>
                </a:cubicBezTo>
                <a:cubicBezTo>
                  <a:pt x="1219" y="1203"/>
                  <a:pt x="1219" y="1351"/>
                  <a:pt x="1145" y="1417"/>
                </a:cubicBezTo>
                <a:cubicBezTo>
                  <a:pt x="108" y="2257"/>
                  <a:pt x="108" y="2257"/>
                  <a:pt x="108" y="2257"/>
                </a:cubicBezTo>
                <a:cubicBezTo>
                  <a:pt x="0" y="2347"/>
                  <a:pt x="50" y="2561"/>
                  <a:pt x="182" y="2561"/>
                </a:cubicBezTo>
                <a:cubicBezTo>
                  <a:pt x="2389" y="2561"/>
                  <a:pt x="2389" y="2561"/>
                  <a:pt x="2389" y="2561"/>
                </a:cubicBezTo>
                <a:cubicBezTo>
                  <a:pt x="2413" y="2561"/>
                  <a:pt x="2438" y="2545"/>
                  <a:pt x="2463" y="2528"/>
                </a:cubicBezTo>
                <a:cubicBezTo>
                  <a:pt x="3830" y="1417"/>
                  <a:pt x="3830" y="1417"/>
                  <a:pt x="3830" y="1417"/>
                </a:cubicBezTo>
                <a:cubicBezTo>
                  <a:pt x="3912" y="1351"/>
                  <a:pt x="3912" y="1203"/>
                  <a:pt x="3830" y="1145"/>
                </a:cubicBezTo>
                <a:cubicBezTo>
                  <a:pt x="2463" y="25"/>
                  <a:pt x="2463" y="25"/>
                  <a:pt x="2463" y="25"/>
                </a:cubicBezTo>
                <a:cubicBezTo>
                  <a:pt x="2438" y="9"/>
                  <a:pt x="2413" y="0"/>
                  <a:pt x="2389" y="0"/>
                </a:cubicBezTo>
              </a:path>
            </a:pathLst>
          </a:custGeom>
          <a:solidFill>
            <a:schemeClr val="tx1">
              <a:lumMod val="75000"/>
              <a:alpha val="76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16" name="Freeform 172">
            <a:extLst>
              <a:ext uri="{FF2B5EF4-FFF2-40B4-BE49-F238E27FC236}">
                <a16:creationId xmlns:a16="http://schemas.microsoft.com/office/drawing/2014/main" id="{60683A2B-0CD4-6849-8600-C2DFA4D81C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9026" y="3510527"/>
            <a:ext cx="1611393" cy="1055490"/>
          </a:xfrm>
          <a:custGeom>
            <a:avLst/>
            <a:gdLst>
              <a:gd name="T0" fmla="*/ 310430245 w 3912"/>
              <a:gd name="T1" fmla="*/ 0 h 2562"/>
              <a:gd name="T2" fmla="*/ 310430245 w 3912"/>
              <a:gd name="T3" fmla="*/ 0 h 2562"/>
              <a:gd name="T4" fmla="*/ 23450553 w 3912"/>
              <a:gd name="T5" fmla="*/ 0 h 2562"/>
              <a:gd name="T6" fmla="*/ 14899650 w 3912"/>
              <a:gd name="T7" fmla="*/ 38492671 h 2562"/>
              <a:gd name="T8" fmla="*/ 148218651 w 3912"/>
              <a:gd name="T9" fmla="*/ 148397776 h 2562"/>
              <a:gd name="T10" fmla="*/ 148218651 w 3912"/>
              <a:gd name="T11" fmla="*/ 183650384 h 2562"/>
              <a:gd name="T12" fmla="*/ 14899650 w 3912"/>
              <a:gd name="T13" fmla="*/ 292518669 h 2562"/>
              <a:gd name="T14" fmla="*/ 23450553 w 3912"/>
              <a:gd name="T15" fmla="*/ 331918558 h 2562"/>
              <a:gd name="T16" fmla="*/ 310430245 w 3912"/>
              <a:gd name="T17" fmla="*/ 331918558 h 2562"/>
              <a:gd name="T18" fmla="*/ 318981508 w 3912"/>
              <a:gd name="T19" fmla="*/ 327641674 h 2562"/>
              <a:gd name="T20" fmla="*/ 496092392 w 3912"/>
              <a:gd name="T21" fmla="*/ 183650384 h 2562"/>
              <a:gd name="T22" fmla="*/ 496092392 w 3912"/>
              <a:gd name="T23" fmla="*/ 148397776 h 2562"/>
              <a:gd name="T24" fmla="*/ 318981508 w 3912"/>
              <a:gd name="T25" fmla="*/ 3240063 h 2562"/>
              <a:gd name="T26" fmla="*/ 310430245 w 3912"/>
              <a:gd name="T27" fmla="*/ 0 h 256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3912" h="2562">
                <a:moveTo>
                  <a:pt x="2396" y="0"/>
                </a:moveTo>
                <a:lnTo>
                  <a:pt x="2396" y="0"/>
                </a:lnTo>
                <a:cubicBezTo>
                  <a:pt x="181" y="0"/>
                  <a:pt x="181" y="0"/>
                  <a:pt x="181" y="0"/>
                </a:cubicBezTo>
                <a:cubicBezTo>
                  <a:pt x="57" y="0"/>
                  <a:pt x="0" y="206"/>
                  <a:pt x="115" y="297"/>
                </a:cubicBezTo>
                <a:cubicBezTo>
                  <a:pt x="1144" y="1145"/>
                  <a:pt x="1144" y="1145"/>
                  <a:pt x="1144" y="1145"/>
                </a:cubicBezTo>
                <a:cubicBezTo>
                  <a:pt x="1227" y="1203"/>
                  <a:pt x="1227" y="1351"/>
                  <a:pt x="1144" y="1417"/>
                </a:cubicBezTo>
                <a:cubicBezTo>
                  <a:pt x="115" y="2257"/>
                  <a:pt x="115" y="2257"/>
                  <a:pt x="115" y="2257"/>
                </a:cubicBezTo>
                <a:cubicBezTo>
                  <a:pt x="0" y="2347"/>
                  <a:pt x="57" y="2561"/>
                  <a:pt x="181" y="2561"/>
                </a:cubicBezTo>
                <a:cubicBezTo>
                  <a:pt x="2396" y="2561"/>
                  <a:pt x="2396" y="2561"/>
                  <a:pt x="2396" y="2561"/>
                </a:cubicBezTo>
                <a:cubicBezTo>
                  <a:pt x="2421" y="2561"/>
                  <a:pt x="2445" y="2545"/>
                  <a:pt x="2462" y="2528"/>
                </a:cubicBezTo>
                <a:cubicBezTo>
                  <a:pt x="3829" y="1417"/>
                  <a:pt x="3829" y="1417"/>
                  <a:pt x="3829" y="1417"/>
                </a:cubicBezTo>
                <a:cubicBezTo>
                  <a:pt x="3911" y="1351"/>
                  <a:pt x="3911" y="1203"/>
                  <a:pt x="3829" y="1145"/>
                </a:cubicBezTo>
                <a:cubicBezTo>
                  <a:pt x="2462" y="25"/>
                  <a:pt x="2462" y="25"/>
                  <a:pt x="2462" y="25"/>
                </a:cubicBezTo>
                <a:cubicBezTo>
                  <a:pt x="2445" y="9"/>
                  <a:pt x="2421" y="0"/>
                  <a:pt x="2396" y="0"/>
                </a:cubicBezTo>
              </a:path>
            </a:pathLst>
          </a:custGeom>
          <a:solidFill>
            <a:schemeClr val="tx1">
              <a:lumMod val="75000"/>
              <a:alpha val="76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17" name="Freeform 173">
            <a:extLst>
              <a:ext uri="{FF2B5EF4-FFF2-40B4-BE49-F238E27FC236}">
                <a16:creationId xmlns:a16="http://schemas.microsoft.com/office/drawing/2014/main" id="{EE624034-D3AA-0740-94B1-8CC541B546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4621" y="3951295"/>
            <a:ext cx="327002" cy="199834"/>
          </a:xfrm>
          <a:custGeom>
            <a:avLst/>
            <a:gdLst>
              <a:gd name="T0" fmla="*/ 100754295 w 792"/>
              <a:gd name="T1" fmla="*/ 62487064 h 487"/>
              <a:gd name="T2" fmla="*/ 100754295 w 792"/>
              <a:gd name="T3" fmla="*/ 62487064 h 487"/>
              <a:gd name="T4" fmla="*/ 3254375 w 792"/>
              <a:gd name="T5" fmla="*/ 62487064 h 487"/>
              <a:gd name="T6" fmla="*/ 0 w 792"/>
              <a:gd name="T7" fmla="*/ 59272817 h 487"/>
              <a:gd name="T8" fmla="*/ 0 w 792"/>
              <a:gd name="T9" fmla="*/ 2057133 h 487"/>
              <a:gd name="T10" fmla="*/ 3254375 w 792"/>
              <a:gd name="T11" fmla="*/ 0 h 487"/>
              <a:gd name="T12" fmla="*/ 100754295 w 792"/>
              <a:gd name="T13" fmla="*/ 0 h 487"/>
              <a:gd name="T14" fmla="*/ 102967054 w 792"/>
              <a:gd name="T15" fmla="*/ 2057133 h 487"/>
              <a:gd name="T16" fmla="*/ 102967054 w 792"/>
              <a:gd name="T17" fmla="*/ 59272817 h 487"/>
              <a:gd name="T18" fmla="*/ 100754295 w 792"/>
              <a:gd name="T19" fmla="*/ 62487064 h 487"/>
              <a:gd name="T20" fmla="*/ 4295631 w 792"/>
              <a:gd name="T21" fmla="*/ 58244430 h 487"/>
              <a:gd name="T22" fmla="*/ 4295631 w 792"/>
              <a:gd name="T23" fmla="*/ 58244430 h 487"/>
              <a:gd name="T24" fmla="*/ 99712679 w 792"/>
              <a:gd name="T25" fmla="*/ 58244430 h 487"/>
              <a:gd name="T26" fmla="*/ 99712679 w 792"/>
              <a:gd name="T27" fmla="*/ 3214247 h 487"/>
              <a:gd name="T28" fmla="*/ 4295631 w 792"/>
              <a:gd name="T29" fmla="*/ 3214247 h 487"/>
              <a:gd name="T30" fmla="*/ 4295631 w 792"/>
              <a:gd name="T31" fmla="*/ 58244430 h 487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792" h="487">
                <a:moveTo>
                  <a:pt x="774" y="486"/>
                </a:moveTo>
                <a:lnTo>
                  <a:pt x="774" y="486"/>
                </a:lnTo>
                <a:cubicBezTo>
                  <a:pt x="25" y="486"/>
                  <a:pt x="25" y="486"/>
                  <a:pt x="25" y="486"/>
                </a:cubicBezTo>
                <a:cubicBezTo>
                  <a:pt x="17" y="486"/>
                  <a:pt x="0" y="469"/>
                  <a:pt x="0" y="461"/>
                </a:cubicBezTo>
                <a:cubicBezTo>
                  <a:pt x="0" y="16"/>
                  <a:pt x="0" y="16"/>
                  <a:pt x="0" y="16"/>
                </a:cubicBezTo>
                <a:cubicBezTo>
                  <a:pt x="0" y="8"/>
                  <a:pt x="17" y="0"/>
                  <a:pt x="25" y="0"/>
                </a:cubicBezTo>
                <a:cubicBezTo>
                  <a:pt x="774" y="0"/>
                  <a:pt x="774" y="0"/>
                  <a:pt x="774" y="0"/>
                </a:cubicBezTo>
                <a:cubicBezTo>
                  <a:pt x="783" y="0"/>
                  <a:pt x="791" y="8"/>
                  <a:pt x="791" y="16"/>
                </a:cubicBezTo>
                <a:cubicBezTo>
                  <a:pt x="791" y="461"/>
                  <a:pt x="791" y="461"/>
                  <a:pt x="791" y="461"/>
                </a:cubicBezTo>
                <a:cubicBezTo>
                  <a:pt x="791" y="469"/>
                  <a:pt x="783" y="486"/>
                  <a:pt x="774" y="486"/>
                </a:cubicBezTo>
                <a:close/>
                <a:moveTo>
                  <a:pt x="33" y="453"/>
                </a:moveTo>
                <a:lnTo>
                  <a:pt x="33" y="453"/>
                </a:lnTo>
                <a:cubicBezTo>
                  <a:pt x="766" y="453"/>
                  <a:pt x="766" y="453"/>
                  <a:pt x="766" y="453"/>
                </a:cubicBezTo>
                <a:cubicBezTo>
                  <a:pt x="766" y="25"/>
                  <a:pt x="766" y="25"/>
                  <a:pt x="766" y="25"/>
                </a:cubicBezTo>
                <a:cubicBezTo>
                  <a:pt x="33" y="25"/>
                  <a:pt x="33" y="25"/>
                  <a:pt x="33" y="25"/>
                </a:cubicBezTo>
                <a:lnTo>
                  <a:pt x="33" y="453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18" name="Freeform 174">
            <a:extLst>
              <a:ext uri="{FF2B5EF4-FFF2-40B4-BE49-F238E27FC236}">
                <a16:creationId xmlns:a16="http://schemas.microsoft.com/office/drawing/2014/main" id="{C8E20625-E330-F348-BCE9-D450A946E6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9139" y="3980361"/>
            <a:ext cx="136250" cy="10900"/>
          </a:xfrm>
          <a:custGeom>
            <a:avLst/>
            <a:gdLst>
              <a:gd name="T0" fmla="*/ 40613852 w 330"/>
              <a:gd name="T1" fmla="*/ 3355364 h 26"/>
              <a:gd name="T2" fmla="*/ 40613852 w 330"/>
              <a:gd name="T3" fmla="*/ 3355364 h 26"/>
              <a:gd name="T4" fmla="*/ 1041251 w 330"/>
              <a:gd name="T5" fmla="*/ 3355364 h 26"/>
              <a:gd name="T6" fmla="*/ 0 w 330"/>
              <a:gd name="T7" fmla="*/ 2281604 h 26"/>
              <a:gd name="T8" fmla="*/ 1041251 w 330"/>
              <a:gd name="T9" fmla="*/ 0 h 26"/>
              <a:gd name="T10" fmla="*/ 40613852 w 330"/>
              <a:gd name="T11" fmla="*/ 0 h 26"/>
              <a:gd name="T12" fmla="*/ 42826601 w 330"/>
              <a:gd name="T13" fmla="*/ 2281604 h 26"/>
              <a:gd name="T14" fmla="*/ 40613852 w 330"/>
              <a:gd name="T15" fmla="*/ 3355364 h 2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30" h="26">
                <a:moveTo>
                  <a:pt x="312" y="25"/>
                </a:moveTo>
                <a:lnTo>
                  <a:pt x="312" y="25"/>
                </a:lnTo>
                <a:cubicBezTo>
                  <a:pt x="8" y="25"/>
                  <a:pt x="8" y="25"/>
                  <a:pt x="8" y="25"/>
                </a:cubicBezTo>
                <a:cubicBezTo>
                  <a:pt x="0" y="25"/>
                  <a:pt x="0" y="25"/>
                  <a:pt x="0" y="17"/>
                </a:cubicBezTo>
                <a:cubicBezTo>
                  <a:pt x="0" y="8"/>
                  <a:pt x="0" y="0"/>
                  <a:pt x="8" y="0"/>
                </a:cubicBezTo>
                <a:cubicBezTo>
                  <a:pt x="312" y="0"/>
                  <a:pt x="312" y="0"/>
                  <a:pt x="312" y="0"/>
                </a:cubicBezTo>
                <a:cubicBezTo>
                  <a:pt x="321" y="0"/>
                  <a:pt x="329" y="8"/>
                  <a:pt x="329" y="17"/>
                </a:cubicBezTo>
                <a:cubicBezTo>
                  <a:pt x="329" y="25"/>
                  <a:pt x="321" y="25"/>
                  <a:pt x="312" y="2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19" name="Freeform 175">
            <a:extLst>
              <a:ext uri="{FF2B5EF4-FFF2-40B4-BE49-F238E27FC236}">
                <a16:creationId xmlns:a16="http://schemas.microsoft.com/office/drawing/2014/main" id="{9605F4D2-8287-054D-9A81-3C72A2453F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9139" y="4011245"/>
            <a:ext cx="105367" cy="10900"/>
          </a:xfrm>
          <a:custGeom>
            <a:avLst/>
            <a:gdLst>
              <a:gd name="T0" fmla="*/ 30787938 w 256"/>
              <a:gd name="T1" fmla="*/ 3355364 h 26"/>
              <a:gd name="T2" fmla="*/ 30787938 w 256"/>
              <a:gd name="T3" fmla="*/ 3355364 h 26"/>
              <a:gd name="T4" fmla="*/ 1034765 w 256"/>
              <a:gd name="T5" fmla="*/ 3355364 h 26"/>
              <a:gd name="T6" fmla="*/ 0 w 256"/>
              <a:gd name="T7" fmla="*/ 2281604 h 26"/>
              <a:gd name="T8" fmla="*/ 1034765 w 256"/>
              <a:gd name="T9" fmla="*/ 0 h 26"/>
              <a:gd name="T10" fmla="*/ 30787938 w 256"/>
              <a:gd name="T11" fmla="*/ 0 h 26"/>
              <a:gd name="T12" fmla="*/ 32986948 w 256"/>
              <a:gd name="T13" fmla="*/ 2281604 h 26"/>
              <a:gd name="T14" fmla="*/ 30787938 w 256"/>
              <a:gd name="T15" fmla="*/ 3355364 h 2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" h="26">
                <a:moveTo>
                  <a:pt x="238" y="25"/>
                </a:moveTo>
                <a:lnTo>
                  <a:pt x="238" y="25"/>
                </a:lnTo>
                <a:cubicBezTo>
                  <a:pt x="8" y="25"/>
                  <a:pt x="8" y="25"/>
                  <a:pt x="8" y="25"/>
                </a:cubicBezTo>
                <a:cubicBezTo>
                  <a:pt x="0" y="25"/>
                  <a:pt x="0" y="25"/>
                  <a:pt x="0" y="17"/>
                </a:cubicBezTo>
                <a:cubicBezTo>
                  <a:pt x="0" y="8"/>
                  <a:pt x="0" y="0"/>
                  <a:pt x="8" y="0"/>
                </a:cubicBezTo>
                <a:cubicBezTo>
                  <a:pt x="238" y="0"/>
                  <a:pt x="238" y="0"/>
                  <a:pt x="238" y="0"/>
                </a:cubicBezTo>
                <a:cubicBezTo>
                  <a:pt x="247" y="0"/>
                  <a:pt x="255" y="8"/>
                  <a:pt x="255" y="17"/>
                </a:cubicBezTo>
                <a:cubicBezTo>
                  <a:pt x="255" y="25"/>
                  <a:pt x="247" y="25"/>
                  <a:pt x="238" y="2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0" name="Freeform 176">
            <a:extLst>
              <a:ext uri="{FF2B5EF4-FFF2-40B4-BE49-F238E27FC236}">
                <a16:creationId xmlns:a16="http://schemas.microsoft.com/office/drawing/2014/main" id="{D3E74550-ED77-B840-A890-E9836BC13D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9840" y="4107529"/>
            <a:ext cx="10900" cy="10900"/>
          </a:xfrm>
          <a:custGeom>
            <a:avLst/>
            <a:gdLst>
              <a:gd name="T0" fmla="*/ 2281604 w 26"/>
              <a:gd name="T1" fmla="*/ 3483864 h 25"/>
              <a:gd name="T2" fmla="*/ 2281604 w 26"/>
              <a:gd name="T3" fmla="*/ 3483864 h 25"/>
              <a:gd name="T4" fmla="*/ 2281604 w 26"/>
              <a:gd name="T5" fmla="*/ 3483864 h 25"/>
              <a:gd name="T6" fmla="*/ 0 w 26"/>
              <a:gd name="T7" fmla="*/ 2322576 h 25"/>
              <a:gd name="T8" fmla="*/ 2281604 w 26"/>
              <a:gd name="T9" fmla="*/ 0 h 25"/>
              <a:gd name="T10" fmla="*/ 2281604 w 26"/>
              <a:gd name="T11" fmla="*/ 0 h 25"/>
              <a:gd name="T12" fmla="*/ 3355364 w 26"/>
              <a:gd name="T13" fmla="*/ 2322576 h 25"/>
              <a:gd name="T14" fmla="*/ 2281604 w 26"/>
              <a:gd name="T15" fmla="*/ 3483864 h 2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6" h="25">
                <a:moveTo>
                  <a:pt x="17" y="24"/>
                </a:moveTo>
                <a:lnTo>
                  <a:pt x="17" y="24"/>
                </a:lnTo>
                <a:cubicBezTo>
                  <a:pt x="8" y="24"/>
                  <a:pt x="0" y="24"/>
                  <a:pt x="0" y="16"/>
                </a:cubicBezTo>
                <a:cubicBezTo>
                  <a:pt x="0" y="8"/>
                  <a:pt x="8" y="0"/>
                  <a:pt x="17" y="0"/>
                </a:cubicBezTo>
                <a:cubicBezTo>
                  <a:pt x="25" y="0"/>
                  <a:pt x="25" y="8"/>
                  <a:pt x="25" y="16"/>
                </a:cubicBezTo>
                <a:cubicBezTo>
                  <a:pt x="25" y="24"/>
                  <a:pt x="25" y="24"/>
                  <a:pt x="17" y="2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1" name="Freeform 177">
            <a:extLst>
              <a:ext uri="{FF2B5EF4-FFF2-40B4-BE49-F238E27FC236}">
                <a16:creationId xmlns:a16="http://schemas.microsoft.com/office/drawing/2014/main" id="{9DDCD4BB-3CEC-2148-ABD7-F11658D866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65356" y="4107529"/>
            <a:ext cx="69034" cy="10900"/>
          </a:xfrm>
          <a:custGeom>
            <a:avLst/>
            <a:gdLst>
              <a:gd name="T0" fmla="*/ 19545300 w 166"/>
              <a:gd name="T1" fmla="*/ 3483864 h 25"/>
              <a:gd name="T2" fmla="*/ 19545300 w 166"/>
              <a:gd name="T3" fmla="*/ 3483864 h 25"/>
              <a:gd name="T4" fmla="*/ 19545300 w 166"/>
              <a:gd name="T5" fmla="*/ 3483864 h 25"/>
              <a:gd name="T6" fmla="*/ 17432108 w 166"/>
              <a:gd name="T7" fmla="*/ 2322576 h 25"/>
              <a:gd name="T8" fmla="*/ 19545300 w 166"/>
              <a:gd name="T9" fmla="*/ 0 h 25"/>
              <a:gd name="T10" fmla="*/ 19545300 w 166"/>
              <a:gd name="T11" fmla="*/ 0 h 25"/>
              <a:gd name="T12" fmla="*/ 21790408 w 166"/>
              <a:gd name="T13" fmla="*/ 2322576 h 25"/>
              <a:gd name="T14" fmla="*/ 19545300 w 166"/>
              <a:gd name="T15" fmla="*/ 3483864 h 25"/>
              <a:gd name="T16" fmla="*/ 14130586 w 166"/>
              <a:gd name="T17" fmla="*/ 3483864 h 25"/>
              <a:gd name="T18" fmla="*/ 14130586 w 166"/>
              <a:gd name="T19" fmla="*/ 3483864 h 25"/>
              <a:gd name="T20" fmla="*/ 13074172 w 166"/>
              <a:gd name="T21" fmla="*/ 3483864 h 25"/>
              <a:gd name="T22" fmla="*/ 12017758 w 166"/>
              <a:gd name="T23" fmla="*/ 2322576 h 25"/>
              <a:gd name="T24" fmla="*/ 13074172 w 166"/>
              <a:gd name="T25" fmla="*/ 0 h 25"/>
              <a:gd name="T26" fmla="*/ 14130586 w 166"/>
              <a:gd name="T27" fmla="*/ 0 h 25"/>
              <a:gd name="T28" fmla="*/ 15187000 w 166"/>
              <a:gd name="T29" fmla="*/ 2322576 h 25"/>
              <a:gd name="T30" fmla="*/ 14130586 w 166"/>
              <a:gd name="T31" fmla="*/ 3483864 h 25"/>
              <a:gd name="T32" fmla="*/ 7659458 w 166"/>
              <a:gd name="T33" fmla="*/ 3483864 h 25"/>
              <a:gd name="T34" fmla="*/ 7659458 w 166"/>
              <a:gd name="T35" fmla="*/ 3483864 h 25"/>
              <a:gd name="T36" fmla="*/ 7659458 w 166"/>
              <a:gd name="T37" fmla="*/ 3483864 h 25"/>
              <a:gd name="T38" fmla="*/ 5414714 w 166"/>
              <a:gd name="T39" fmla="*/ 2322576 h 25"/>
              <a:gd name="T40" fmla="*/ 7659458 w 166"/>
              <a:gd name="T41" fmla="*/ 0 h 25"/>
              <a:gd name="T42" fmla="*/ 7659458 w 166"/>
              <a:gd name="T43" fmla="*/ 0 h 25"/>
              <a:gd name="T44" fmla="*/ 9772650 w 166"/>
              <a:gd name="T45" fmla="*/ 2322576 h 25"/>
              <a:gd name="T46" fmla="*/ 7659458 w 166"/>
              <a:gd name="T47" fmla="*/ 3483864 h 25"/>
              <a:gd name="T48" fmla="*/ 2112829 w 166"/>
              <a:gd name="T49" fmla="*/ 3483864 h 25"/>
              <a:gd name="T50" fmla="*/ 2112829 w 166"/>
              <a:gd name="T51" fmla="*/ 3483864 h 25"/>
              <a:gd name="T52" fmla="*/ 1056414 w 166"/>
              <a:gd name="T53" fmla="*/ 3483864 h 25"/>
              <a:gd name="T54" fmla="*/ 0 w 166"/>
              <a:gd name="T55" fmla="*/ 2322576 h 25"/>
              <a:gd name="T56" fmla="*/ 1056414 w 166"/>
              <a:gd name="T57" fmla="*/ 0 h 25"/>
              <a:gd name="T58" fmla="*/ 2112829 w 166"/>
              <a:gd name="T59" fmla="*/ 0 h 25"/>
              <a:gd name="T60" fmla="*/ 3301522 w 166"/>
              <a:gd name="T61" fmla="*/ 2322576 h 25"/>
              <a:gd name="T62" fmla="*/ 2112829 w 166"/>
              <a:gd name="T63" fmla="*/ 3483864 h 25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166" h="25">
                <a:moveTo>
                  <a:pt x="148" y="24"/>
                </a:moveTo>
                <a:lnTo>
                  <a:pt x="148" y="24"/>
                </a:lnTo>
                <a:cubicBezTo>
                  <a:pt x="140" y="24"/>
                  <a:pt x="132" y="24"/>
                  <a:pt x="132" y="16"/>
                </a:cubicBezTo>
                <a:cubicBezTo>
                  <a:pt x="132" y="8"/>
                  <a:pt x="140" y="0"/>
                  <a:pt x="148" y="0"/>
                </a:cubicBezTo>
                <a:cubicBezTo>
                  <a:pt x="156" y="0"/>
                  <a:pt x="165" y="8"/>
                  <a:pt x="165" y="16"/>
                </a:cubicBezTo>
                <a:cubicBezTo>
                  <a:pt x="165" y="24"/>
                  <a:pt x="156" y="24"/>
                  <a:pt x="148" y="24"/>
                </a:cubicBezTo>
                <a:close/>
                <a:moveTo>
                  <a:pt x="107" y="24"/>
                </a:moveTo>
                <a:lnTo>
                  <a:pt x="107" y="24"/>
                </a:lnTo>
                <a:cubicBezTo>
                  <a:pt x="99" y="24"/>
                  <a:pt x="99" y="24"/>
                  <a:pt x="99" y="24"/>
                </a:cubicBezTo>
                <a:cubicBezTo>
                  <a:pt x="91" y="24"/>
                  <a:pt x="91" y="24"/>
                  <a:pt x="91" y="16"/>
                </a:cubicBezTo>
                <a:cubicBezTo>
                  <a:pt x="91" y="8"/>
                  <a:pt x="91" y="0"/>
                  <a:pt x="99" y="0"/>
                </a:cubicBezTo>
                <a:cubicBezTo>
                  <a:pt x="107" y="0"/>
                  <a:pt x="107" y="0"/>
                  <a:pt x="107" y="0"/>
                </a:cubicBezTo>
                <a:cubicBezTo>
                  <a:pt x="115" y="0"/>
                  <a:pt x="115" y="8"/>
                  <a:pt x="115" y="16"/>
                </a:cubicBezTo>
                <a:cubicBezTo>
                  <a:pt x="115" y="24"/>
                  <a:pt x="115" y="24"/>
                  <a:pt x="107" y="24"/>
                </a:cubicBezTo>
                <a:close/>
                <a:moveTo>
                  <a:pt x="58" y="24"/>
                </a:moveTo>
                <a:lnTo>
                  <a:pt x="58" y="24"/>
                </a:lnTo>
                <a:cubicBezTo>
                  <a:pt x="49" y="24"/>
                  <a:pt x="41" y="24"/>
                  <a:pt x="41" y="16"/>
                </a:cubicBezTo>
                <a:cubicBezTo>
                  <a:pt x="41" y="8"/>
                  <a:pt x="49" y="0"/>
                  <a:pt x="58" y="0"/>
                </a:cubicBezTo>
                <a:cubicBezTo>
                  <a:pt x="66" y="0"/>
                  <a:pt x="74" y="8"/>
                  <a:pt x="74" y="16"/>
                </a:cubicBezTo>
                <a:cubicBezTo>
                  <a:pt x="74" y="24"/>
                  <a:pt x="66" y="24"/>
                  <a:pt x="58" y="24"/>
                </a:cubicBezTo>
                <a:close/>
                <a:moveTo>
                  <a:pt x="16" y="24"/>
                </a:moveTo>
                <a:lnTo>
                  <a:pt x="16" y="24"/>
                </a:lnTo>
                <a:cubicBezTo>
                  <a:pt x="8" y="24"/>
                  <a:pt x="8" y="24"/>
                  <a:pt x="8" y="24"/>
                </a:cubicBezTo>
                <a:cubicBezTo>
                  <a:pt x="0" y="24"/>
                  <a:pt x="0" y="24"/>
                  <a:pt x="0" y="16"/>
                </a:cubicBezTo>
                <a:cubicBezTo>
                  <a:pt x="0" y="8"/>
                  <a:pt x="0" y="0"/>
                  <a:pt x="8" y="0"/>
                </a:cubicBezTo>
                <a:cubicBezTo>
                  <a:pt x="16" y="0"/>
                  <a:pt x="16" y="0"/>
                  <a:pt x="16" y="0"/>
                </a:cubicBezTo>
                <a:cubicBezTo>
                  <a:pt x="25" y="0"/>
                  <a:pt x="25" y="8"/>
                  <a:pt x="25" y="16"/>
                </a:cubicBezTo>
                <a:cubicBezTo>
                  <a:pt x="25" y="24"/>
                  <a:pt x="25" y="24"/>
                  <a:pt x="16" y="24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2" name="Freeform 178">
            <a:extLst>
              <a:ext uri="{FF2B5EF4-FFF2-40B4-BE49-F238E27FC236}">
                <a16:creationId xmlns:a16="http://schemas.microsoft.com/office/drawing/2014/main" id="{C1D32AA8-AFF5-2747-A3D7-210849FA27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5373" y="4107529"/>
            <a:ext cx="14534" cy="10900"/>
          </a:xfrm>
          <a:custGeom>
            <a:avLst/>
            <a:gdLst>
              <a:gd name="T0" fmla="*/ 2371912 w 34"/>
              <a:gd name="T1" fmla="*/ 3483864 h 25"/>
              <a:gd name="T2" fmla="*/ 2371912 w 34"/>
              <a:gd name="T3" fmla="*/ 3483864 h 25"/>
              <a:gd name="T4" fmla="*/ 2371912 w 34"/>
              <a:gd name="T5" fmla="*/ 3483864 h 25"/>
              <a:gd name="T6" fmla="*/ 0 w 34"/>
              <a:gd name="T7" fmla="*/ 2322576 h 25"/>
              <a:gd name="T8" fmla="*/ 2371912 w 34"/>
              <a:gd name="T9" fmla="*/ 0 h 25"/>
              <a:gd name="T10" fmla="*/ 2371912 w 34"/>
              <a:gd name="T11" fmla="*/ 0 h 25"/>
              <a:gd name="T12" fmla="*/ 4604124 w 34"/>
              <a:gd name="T13" fmla="*/ 2322576 h 25"/>
              <a:gd name="T14" fmla="*/ 2371912 w 34"/>
              <a:gd name="T15" fmla="*/ 3483864 h 2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4" h="25">
                <a:moveTo>
                  <a:pt x="17" y="24"/>
                </a:moveTo>
                <a:lnTo>
                  <a:pt x="17" y="24"/>
                </a:lnTo>
                <a:cubicBezTo>
                  <a:pt x="9" y="24"/>
                  <a:pt x="0" y="24"/>
                  <a:pt x="0" y="16"/>
                </a:cubicBezTo>
                <a:cubicBezTo>
                  <a:pt x="0" y="8"/>
                  <a:pt x="9" y="0"/>
                  <a:pt x="17" y="0"/>
                </a:cubicBezTo>
                <a:cubicBezTo>
                  <a:pt x="25" y="0"/>
                  <a:pt x="33" y="8"/>
                  <a:pt x="33" y="16"/>
                </a:cubicBezTo>
                <a:cubicBezTo>
                  <a:pt x="33" y="24"/>
                  <a:pt x="25" y="24"/>
                  <a:pt x="17" y="2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3" name="Freeform 179">
            <a:extLst>
              <a:ext uri="{FF2B5EF4-FFF2-40B4-BE49-F238E27FC236}">
                <a16:creationId xmlns:a16="http://schemas.microsoft.com/office/drawing/2014/main" id="{EAB8EA83-9A24-2242-A25A-99E67B9D5C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5373" y="4073012"/>
            <a:ext cx="105367" cy="14534"/>
          </a:xfrm>
          <a:custGeom>
            <a:avLst/>
            <a:gdLst>
              <a:gd name="T0" fmla="*/ 31832513 w 257"/>
              <a:gd name="T1" fmla="*/ 4604124 h 34"/>
              <a:gd name="T2" fmla="*/ 31832513 w 257"/>
              <a:gd name="T3" fmla="*/ 4604124 h 34"/>
              <a:gd name="T4" fmla="*/ 1155058 w 257"/>
              <a:gd name="T5" fmla="*/ 4604124 h 34"/>
              <a:gd name="T6" fmla="*/ 0 w 257"/>
              <a:gd name="T7" fmla="*/ 2371912 h 34"/>
              <a:gd name="T8" fmla="*/ 1155058 w 257"/>
              <a:gd name="T9" fmla="*/ 0 h 34"/>
              <a:gd name="T10" fmla="*/ 31832513 w 257"/>
              <a:gd name="T11" fmla="*/ 0 h 34"/>
              <a:gd name="T12" fmla="*/ 32859310 w 257"/>
              <a:gd name="T13" fmla="*/ 2371912 h 34"/>
              <a:gd name="T14" fmla="*/ 31832513 w 257"/>
              <a:gd name="T15" fmla="*/ 4604124 h 3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7" h="34">
                <a:moveTo>
                  <a:pt x="248" y="33"/>
                </a:moveTo>
                <a:lnTo>
                  <a:pt x="248" y="33"/>
                </a:lnTo>
                <a:cubicBezTo>
                  <a:pt x="9" y="33"/>
                  <a:pt x="9" y="33"/>
                  <a:pt x="9" y="33"/>
                </a:cubicBezTo>
                <a:cubicBezTo>
                  <a:pt x="0" y="33"/>
                  <a:pt x="0" y="25"/>
                  <a:pt x="0" y="17"/>
                </a:cubicBezTo>
                <a:cubicBezTo>
                  <a:pt x="0" y="9"/>
                  <a:pt x="0" y="0"/>
                  <a:pt x="9" y="0"/>
                </a:cubicBezTo>
                <a:cubicBezTo>
                  <a:pt x="248" y="0"/>
                  <a:pt x="248" y="0"/>
                  <a:pt x="248" y="0"/>
                </a:cubicBezTo>
                <a:cubicBezTo>
                  <a:pt x="256" y="0"/>
                  <a:pt x="256" y="9"/>
                  <a:pt x="256" y="17"/>
                </a:cubicBezTo>
                <a:cubicBezTo>
                  <a:pt x="256" y="25"/>
                  <a:pt x="256" y="33"/>
                  <a:pt x="248" y="33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4" name="Freeform 180">
            <a:extLst>
              <a:ext uri="{FF2B5EF4-FFF2-40B4-BE49-F238E27FC236}">
                <a16:creationId xmlns:a16="http://schemas.microsoft.com/office/drawing/2014/main" id="{0D5B983E-A431-7841-9B0D-22A3878B18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9139" y="4073012"/>
            <a:ext cx="58134" cy="43600"/>
          </a:xfrm>
          <a:custGeom>
            <a:avLst/>
            <a:gdLst>
              <a:gd name="T0" fmla="*/ 15965972 w 141"/>
              <a:gd name="T1" fmla="*/ 13316303 h 108"/>
              <a:gd name="T2" fmla="*/ 15965972 w 141"/>
              <a:gd name="T3" fmla="*/ 13316303 h 108"/>
              <a:gd name="T4" fmla="*/ 1038338 w 141"/>
              <a:gd name="T5" fmla="*/ 13316303 h 108"/>
              <a:gd name="T6" fmla="*/ 0 w 141"/>
              <a:gd name="T7" fmla="*/ 11325225 h 108"/>
              <a:gd name="T8" fmla="*/ 0 w 141"/>
              <a:gd name="T9" fmla="*/ 2115608 h 108"/>
              <a:gd name="T10" fmla="*/ 1038338 w 141"/>
              <a:gd name="T11" fmla="*/ 0 h 108"/>
              <a:gd name="T12" fmla="*/ 15965972 w 141"/>
              <a:gd name="T13" fmla="*/ 0 h 108"/>
              <a:gd name="T14" fmla="*/ 18172709 w 141"/>
              <a:gd name="T15" fmla="*/ 2115608 h 108"/>
              <a:gd name="T16" fmla="*/ 18172709 w 141"/>
              <a:gd name="T17" fmla="*/ 11325225 h 108"/>
              <a:gd name="T18" fmla="*/ 15965972 w 141"/>
              <a:gd name="T19" fmla="*/ 13316303 h 108"/>
              <a:gd name="T20" fmla="*/ 3115373 w 141"/>
              <a:gd name="T21" fmla="*/ 9209617 h 108"/>
              <a:gd name="T22" fmla="*/ 3115373 w 141"/>
              <a:gd name="T23" fmla="*/ 9209617 h 108"/>
              <a:gd name="T24" fmla="*/ 13888936 w 141"/>
              <a:gd name="T25" fmla="*/ 9209617 h 108"/>
              <a:gd name="T26" fmla="*/ 13888936 w 141"/>
              <a:gd name="T27" fmla="*/ 4107039 h 108"/>
              <a:gd name="T28" fmla="*/ 3115373 w 141"/>
              <a:gd name="T29" fmla="*/ 4107039 h 108"/>
              <a:gd name="T30" fmla="*/ 3115373 w 141"/>
              <a:gd name="T31" fmla="*/ 9209617 h 108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141" h="108">
                <a:moveTo>
                  <a:pt x="123" y="107"/>
                </a:moveTo>
                <a:lnTo>
                  <a:pt x="123" y="107"/>
                </a:lnTo>
                <a:cubicBezTo>
                  <a:pt x="8" y="107"/>
                  <a:pt x="8" y="107"/>
                  <a:pt x="8" y="107"/>
                </a:cubicBezTo>
                <a:cubicBezTo>
                  <a:pt x="0" y="107"/>
                  <a:pt x="0" y="99"/>
                  <a:pt x="0" y="91"/>
                </a:cubicBezTo>
                <a:cubicBezTo>
                  <a:pt x="0" y="17"/>
                  <a:pt x="0" y="17"/>
                  <a:pt x="0" y="17"/>
                </a:cubicBezTo>
                <a:cubicBezTo>
                  <a:pt x="0" y="9"/>
                  <a:pt x="0" y="0"/>
                  <a:pt x="8" y="0"/>
                </a:cubicBezTo>
                <a:cubicBezTo>
                  <a:pt x="123" y="0"/>
                  <a:pt x="123" y="0"/>
                  <a:pt x="123" y="0"/>
                </a:cubicBezTo>
                <a:cubicBezTo>
                  <a:pt x="131" y="0"/>
                  <a:pt x="140" y="9"/>
                  <a:pt x="140" y="17"/>
                </a:cubicBezTo>
                <a:cubicBezTo>
                  <a:pt x="140" y="91"/>
                  <a:pt x="140" y="91"/>
                  <a:pt x="140" y="91"/>
                </a:cubicBezTo>
                <a:cubicBezTo>
                  <a:pt x="140" y="99"/>
                  <a:pt x="131" y="107"/>
                  <a:pt x="123" y="107"/>
                </a:cubicBezTo>
                <a:close/>
                <a:moveTo>
                  <a:pt x="24" y="74"/>
                </a:moveTo>
                <a:lnTo>
                  <a:pt x="24" y="74"/>
                </a:lnTo>
                <a:cubicBezTo>
                  <a:pt x="107" y="74"/>
                  <a:pt x="107" y="74"/>
                  <a:pt x="107" y="74"/>
                </a:cubicBezTo>
                <a:cubicBezTo>
                  <a:pt x="107" y="33"/>
                  <a:pt x="107" y="33"/>
                  <a:pt x="107" y="33"/>
                </a:cubicBezTo>
                <a:cubicBezTo>
                  <a:pt x="24" y="33"/>
                  <a:pt x="24" y="33"/>
                  <a:pt x="24" y="33"/>
                </a:cubicBezTo>
                <a:lnTo>
                  <a:pt x="24" y="74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5" name="Freeform 181">
            <a:extLst>
              <a:ext uri="{FF2B5EF4-FFF2-40B4-BE49-F238E27FC236}">
                <a16:creationId xmlns:a16="http://schemas.microsoft.com/office/drawing/2014/main" id="{7BBEF6A3-973E-C847-944F-F90BFFB9C3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7140" y="3980361"/>
            <a:ext cx="43600" cy="10900"/>
          </a:xfrm>
          <a:custGeom>
            <a:avLst/>
            <a:gdLst>
              <a:gd name="T0" fmla="*/ 12320764 w 108"/>
              <a:gd name="T1" fmla="*/ 3355364 h 26"/>
              <a:gd name="T2" fmla="*/ 12320764 w 108"/>
              <a:gd name="T3" fmla="*/ 3355364 h 26"/>
              <a:gd name="T4" fmla="*/ 1991078 w 108"/>
              <a:gd name="T5" fmla="*/ 3355364 h 26"/>
              <a:gd name="T6" fmla="*/ 0 w 108"/>
              <a:gd name="T7" fmla="*/ 2281604 h 26"/>
              <a:gd name="T8" fmla="*/ 1991078 w 108"/>
              <a:gd name="T9" fmla="*/ 0 h 26"/>
              <a:gd name="T10" fmla="*/ 12320764 w 108"/>
              <a:gd name="T11" fmla="*/ 0 h 26"/>
              <a:gd name="T12" fmla="*/ 13316303 w 108"/>
              <a:gd name="T13" fmla="*/ 2281604 h 26"/>
              <a:gd name="T14" fmla="*/ 12320764 w 108"/>
              <a:gd name="T15" fmla="*/ 3355364 h 2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08" h="26">
                <a:moveTo>
                  <a:pt x="99" y="25"/>
                </a:moveTo>
                <a:lnTo>
                  <a:pt x="99" y="25"/>
                </a:lnTo>
                <a:cubicBezTo>
                  <a:pt x="16" y="25"/>
                  <a:pt x="16" y="25"/>
                  <a:pt x="16" y="25"/>
                </a:cubicBezTo>
                <a:cubicBezTo>
                  <a:pt x="8" y="25"/>
                  <a:pt x="0" y="25"/>
                  <a:pt x="0" y="17"/>
                </a:cubicBezTo>
                <a:cubicBezTo>
                  <a:pt x="0" y="8"/>
                  <a:pt x="8" y="0"/>
                  <a:pt x="16" y="0"/>
                </a:cubicBezTo>
                <a:cubicBezTo>
                  <a:pt x="99" y="0"/>
                  <a:pt x="99" y="0"/>
                  <a:pt x="99" y="0"/>
                </a:cubicBezTo>
                <a:cubicBezTo>
                  <a:pt x="107" y="0"/>
                  <a:pt x="107" y="8"/>
                  <a:pt x="107" y="17"/>
                </a:cubicBezTo>
                <a:cubicBezTo>
                  <a:pt x="107" y="25"/>
                  <a:pt x="107" y="25"/>
                  <a:pt x="99" y="2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6" name="Freeform 182">
            <a:extLst>
              <a:ext uri="{FF2B5EF4-FFF2-40B4-BE49-F238E27FC236}">
                <a16:creationId xmlns:a16="http://schemas.microsoft.com/office/drawing/2014/main" id="{EA7670F3-EBE6-C840-BDEE-1D1F43A1D0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3461" y="4160212"/>
            <a:ext cx="268868" cy="18167"/>
          </a:xfrm>
          <a:custGeom>
            <a:avLst/>
            <a:gdLst>
              <a:gd name="T0" fmla="*/ 82457360 w 652"/>
              <a:gd name="T1" fmla="*/ 5724599 h 43"/>
              <a:gd name="T2" fmla="*/ 82457360 w 652"/>
              <a:gd name="T3" fmla="*/ 5724599 h 43"/>
              <a:gd name="T4" fmla="*/ 3246418 w 652"/>
              <a:gd name="T5" fmla="*/ 5724599 h 43"/>
              <a:gd name="T6" fmla="*/ 0 w 652"/>
              <a:gd name="T7" fmla="*/ 3407587 h 43"/>
              <a:gd name="T8" fmla="*/ 3246418 w 652"/>
              <a:gd name="T9" fmla="*/ 0 h 43"/>
              <a:gd name="T10" fmla="*/ 82457360 w 652"/>
              <a:gd name="T11" fmla="*/ 0 h 43"/>
              <a:gd name="T12" fmla="*/ 84535154 w 652"/>
              <a:gd name="T13" fmla="*/ 3407587 h 43"/>
              <a:gd name="T14" fmla="*/ 82457360 w 652"/>
              <a:gd name="T15" fmla="*/ 5724599 h 4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652" h="43">
                <a:moveTo>
                  <a:pt x="635" y="42"/>
                </a:moveTo>
                <a:lnTo>
                  <a:pt x="635" y="42"/>
                </a:lnTo>
                <a:cubicBezTo>
                  <a:pt x="25" y="42"/>
                  <a:pt x="25" y="42"/>
                  <a:pt x="25" y="42"/>
                </a:cubicBezTo>
                <a:cubicBezTo>
                  <a:pt x="17" y="42"/>
                  <a:pt x="0" y="33"/>
                  <a:pt x="0" y="25"/>
                </a:cubicBezTo>
                <a:cubicBezTo>
                  <a:pt x="0" y="9"/>
                  <a:pt x="17" y="0"/>
                  <a:pt x="25" y="0"/>
                </a:cubicBezTo>
                <a:cubicBezTo>
                  <a:pt x="635" y="0"/>
                  <a:pt x="635" y="0"/>
                  <a:pt x="635" y="0"/>
                </a:cubicBezTo>
                <a:cubicBezTo>
                  <a:pt x="643" y="0"/>
                  <a:pt x="651" y="9"/>
                  <a:pt x="651" y="25"/>
                </a:cubicBezTo>
                <a:cubicBezTo>
                  <a:pt x="651" y="33"/>
                  <a:pt x="643" y="42"/>
                  <a:pt x="635" y="42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7" name="Freeform 183">
            <a:extLst>
              <a:ext uri="{FF2B5EF4-FFF2-40B4-BE49-F238E27FC236}">
                <a16:creationId xmlns:a16="http://schemas.microsoft.com/office/drawing/2014/main" id="{689B3A2C-618C-444A-B64A-1F534C7089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4344" y="4129328"/>
            <a:ext cx="207101" cy="18167"/>
          </a:xfrm>
          <a:custGeom>
            <a:avLst/>
            <a:gdLst>
              <a:gd name="T0" fmla="*/ 61747375 w 503"/>
              <a:gd name="T1" fmla="*/ 5857497 h 42"/>
              <a:gd name="T2" fmla="*/ 61747375 w 503"/>
              <a:gd name="T3" fmla="*/ 5857497 h 42"/>
              <a:gd name="T4" fmla="*/ 3106797 w 503"/>
              <a:gd name="T5" fmla="*/ 5857497 h 42"/>
              <a:gd name="T6" fmla="*/ 0 w 503"/>
              <a:gd name="T7" fmla="*/ 2428875 h 42"/>
              <a:gd name="T8" fmla="*/ 3106797 w 503"/>
              <a:gd name="T9" fmla="*/ 0 h 42"/>
              <a:gd name="T10" fmla="*/ 61747375 w 503"/>
              <a:gd name="T11" fmla="*/ 0 h 42"/>
              <a:gd name="T12" fmla="*/ 64983697 w 503"/>
              <a:gd name="T13" fmla="*/ 2428875 h 42"/>
              <a:gd name="T14" fmla="*/ 61747375 w 503"/>
              <a:gd name="T15" fmla="*/ 5857497 h 4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03" h="42">
                <a:moveTo>
                  <a:pt x="477" y="41"/>
                </a:moveTo>
                <a:lnTo>
                  <a:pt x="477" y="41"/>
                </a:lnTo>
                <a:cubicBezTo>
                  <a:pt x="24" y="41"/>
                  <a:pt x="24" y="41"/>
                  <a:pt x="24" y="41"/>
                </a:cubicBezTo>
                <a:cubicBezTo>
                  <a:pt x="8" y="41"/>
                  <a:pt x="0" y="33"/>
                  <a:pt x="0" y="17"/>
                </a:cubicBezTo>
                <a:cubicBezTo>
                  <a:pt x="0" y="8"/>
                  <a:pt x="8" y="0"/>
                  <a:pt x="24" y="0"/>
                </a:cubicBezTo>
                <a:cubicBezTo>
                  <a:pt x="477" y="0"/>
                  <a:pt x="477" y="0"/>
                  <a:pt x="477" y="0"/>
                </a:cubicBezTo>
                <a:cubicBezTo>
                  <a:pt x="494" y="0"/>
                  <a:pt x="502" y="8"/>
                  <a:pt x="502" y="17"/>
                </a:cubicBezTo>
                <a:cubicBezTo>
                  <a:pt x="502" y="33"/>
                  <a:pt x="494" y="41"/>
                  <a:pt x="477" y="4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8" name="Freeform 184">
            <a:extLst>
              <a:ext uri="{FF2B5EF4-FFF2-40B4-BE49-F238E27FC236}">
                <a16:creationId xmlns:a16="http://schemas.microsoft.com/office/drawing/2014/main" id="{3FBA23E5-FF5A-514B-A32B-C66FFD47FA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4344" y="3974911"/>
            <a:ext cx="207101" cy="18167"/>
          </a:xfrm>
          <a:custGeom>
            <a:avLst/>
            <a:gdLst>
              <a:gd name="T0" fmla="*/ 61747375 w 503"/>
              <a:gd name="T1" fmla="*/ 5724599 h 43"/>
              <a:gd name="T2" fmla="*/ 61747375 w 503"/>
              <a:gd name="T3" fmla="*/ 5724599 h 43"/>
              <a:gd name="T4" fmla="*/ 3106797 w 503"/>
              <a:gd name="T5" fmla="*/ 5724599 h 43"/>
              <a:gd name="T6" fmla="*/ 0 w 503"/>
              <a:gd name="T7" fmla="*/ 2317012 h 43"/>
              <a:gd name="T8" fmla="*/ 3106797 w 503"/>
              <a:gd name="T9" fmla="*/ 0 h 43"/>
              <a:gd name="T10" fmla="*/ 61747375 w 503"/>
              <a:gd name="T11" fmla="*/ 0 h 43"/>
              <a:gd name="T12" fmla="*/ 64983697 w 503"/>
              <a:gd name="T13" fmla="*/ 2317012 h 43"/>
              <a:gd name="T14" fmla="*/ 61747375 w 503"/>
              <a:gd name="T15" fmla="*/ 5724599 h 4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03" h="43">
                <a:moveTo>
                  <a:pt x="477" y="42"/>
                </a:moveTo>
                <a:lnTo>
                  <a:pt x="477" y="42"/>
                </a:lnTo>
                <a:cubicBezTo>
                  <a:pt x="24" y="42"/>
                  <a:pt x="24" y="42"/>
                  <a:pt x="24" y="42"/>
                </a:cubicBezTo>
                <a:cubicBezTo>
                  <a:pt x="8" y="42"/>
                  <a:pt x="0" y="34"/>
                  <a:pt x="0" y="17"/>
                </a:cubicBezTo>
                <a:cubicBezTo>
                  <a:pt x="0" y="9"/>
                  <a:pt x="8" y="0"/>
                  <a:pt x="24" y="0"/>
                </a:cubicBezTo>
                <a:cubicBezTo>
                  <a:pt x="477" y="0"/>
                  <a:pt x="477" y="0"/>
                  <a:pt x="477" y="0"/>
                </a:cubicBezTo>
                <a:cubicBezTo>
                  <a:pt x="494" y="0"/>
                  <a:pt x="502" y="9"/>
                  <a:pt x="502" y="17"/>
                </a:cubicBezTo>
                <a:cubicBezTo>
                  <a:pt x="502" y="34"/>
                  <a:pt x="494" y="42"/>
                  <a:pt x="477" y="42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9" name="Freeform 185">
            <a:extLst>
              <a:ext uri="{FF2B5EF4-FFF2-40B4-BE49-F238E27FC236}">
                <a16:creationId xmlns:a16="http://schemas.microsoft.com/office/drawing/2014/main" id="{E66134B5-9787-2B4C-A02A-9DA15F6975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5228" y="4005795"/>
            <a:ext cx="19983" cy="112634"/>
          </a:xfrm>
          <a:custGeom>
            <a:avLst/>
            <a:gdLst>
              <a:gd name="T0" fmla="*/ 2927330 w 50"/>
              <a:gd name="T1" fmla="*/ 35484745 h 272"/>
              <a:gd name="T2" fmla="*/ 2927330 w 50"/>
              <a:gd name="T3" fmla="*/ 35484745 h 272"/>
              <a:gd name="T4" fmla="*/ 2927330 w 50"/>
              <a:gd name="T5" fmla="*/ 35484745 h 272"/>
              <a:gd name="T6" fmla="*/ 0 w 50"/>
              <a:gd name="T7" fmla="*/ 32342383 h 272"/>
              <a:gd name="T8" fmla="*/ 975777 w 50"/>
              <a:gd name="T9" fmla="*/ 2095150 h 272"/>
              <a:gd name="T10" fmla="*/ 2927330 w 50"/>
              <a:gd name="T11" fmla="*/ 0 h 272"/>
              <a:gd name="T12" fmla="*/ 2927330 w 50"/>
              <a:gd name="T13" fmla="*/ 0 h 272"/>
              <a:gd name="T14" fmla="*/ 5976544 w 50"/>
              <a:gd name="T15" fmla="*/ 2095150 h 272"/>
              <a:gd name="T16" fmla="*/ 5976544 w 50"/>
              <a:gd name="T17" fmla="*/ 32342383 h 272"/>
              <a:gd name="T18" fmla="*/ 2927330 w 50"/>
              <a:gd name="T19" fmla="*/ 35484745 h 27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50" h="272">
                <a:moveTo>
                  <a:pt x="24" y="271"/>
                </a:moveTo>
                <a:lnTo>
                  <a:pt x="24" y="271"/>
                </a:lnTo>
                <a:cubicBezTo>
                  <a:pt x="16" y="271"/>
                  <a:pt x="0" y="263"/>
                  <a:pt x="0" y="247"/>
                </a:cubicBezTo>
                <a:cubicBezTo>
                  <a:pt x="8" y="16"/>
                  <a:pt x="8" y="16"/>
                  <a:pt x="8" y="16"/>
                </a:cubicBezTo>
                <a:cubicBezTo>
                  <a:pt x="8" y="8"/>
                  <a:pt x="16" y="0"/>
                  <a:pt x="24" y="0"/>
                </a:cubicBezTo>
                <a:cubicBezTo>
                  <a:pt x="41" y="0"/>
                  <a:pt x="49" y="8"/>
                  <a:pt x="49" y="16"/>
                </a:cubicBezTo>
                <a:cubicBezTo>
                  <a:pt x="49" y="247"/>
                  <a:pt x="49" y="247"/>
                  <a:pt x="49" y="247"/>
                </a:cubicBezTo>
                <a:cubicBezTo>
                  <a:pt x="49" y="263"/>
                  <a:pt x="33" y="271"/>
                  <a:pt x="24" y="27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30" name="Freeform 186">
            <a:extLst>
              <a:ext uri="{FF2B5EF4-FFF2-40B4-BE49-F238E27FC236}">
                <a16:creationId xmlns:a16="http://schemas.microsoft.com/office/drawing/2014/main" id="{341BCA44-0661-6047-B7A3-5C8361AF51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8811" y="4005795"/>
            <a:ext cx="18167" cy="112634"/>
          </a:xfrm>
          <a:custGeom>
            <a:avLst/>
            <a:gdLst>
              <a:gd name="T0" fmla="*/ 2286000 w 42"/>
              <a:gd name="T1" fmla="*/ 35484745 h 272"/>
              <a:gd name="T2" fmla="*/ 2286000 w 42"/>
              <a:gd name="T3" fmla="*/ 35484745 h 272"/>
              <a:gd name="T4" fmla="*/ 2286000 w 42"/>
              <a:gd name="T5" fmla="*/ 35484745 h 272"/>
              <a:gd name="T6" fmla="*/ 0 w 42"/>
              <a:gd name="T7" fmla="*/ 32342383 h 272"/>
              <a:gd name="T8" fmla="*/ 0 w 42"/>
              <a:gd name="T9" fmla="*/ 2095150 h 272"/>
              <a:gd name="T10" fmla="*/ 3571497 w 42"/>
              <a:gd name="T11" fmla="*/ 0 h 272"/>
              <a:gd name="T12" fmla="*/ 3571497 w 42"/>
              <a:gd name="T13" fmla="*/ 0 h 272"/>
              <a:gd name="T14" fmla="*/ 5857497 w 42"/>
              <a:gd name="T15" fmla="*/ 2095150 h 272"/>
              <a:gd name="T16" fmla="*/ 5857497 w 42"/>
              <a:gd name="T17" fmla="*/ 32342383 h 272"/>
              <a:gd name="T18" fmla="*/ 2286000 w 42"/>
              <a:gd name="T19" fmla="*/ 35484745 h 27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42" h="272">
                <a:moveTo>
                  <a:pt x="16" y="271"/>
                </a:moveTo>
                <a:lnTo>
                  <a:pt x="16" y="271"/>
                </a:lnTo>
                <a:cubicBezTo>
                  <a:pt x="8" y="271"/>
                  <a:pt x="0" y="263"/>
                  <a:pt x="0" y="247"/>
                </a:cubicBezTo>
                <a:cubicBezTo>
                  <a:pt x="0" y="16"/>
                  <a:pt x="0" y="16"/>
                  <a:pt x="0" y="16"/>
                </a:cubicBezTo>
                <a:cubicBezTo>
                  <a:pt x="0" y="8"/>
                  <a:pt x="8" y="0"/>
                  <a:pt x="25" y="0"/>
                </a:cubicBezTo>
                <a:cubicBezTo>
                  <a:pt x="33" y="0"/>
                  <a:pt x="41" y="8"/>
                  <a:pt x="41" y="16"/>
                </a:cubicBezTo>
                <a:cubicBezTo>
                  <a:pt x="41" y="247"/>
                  <a:pt x="41" y="247"/>
                  <a:pt x="41" y="247"/>
                </a:cubicBezTo>
                <a:cubicBezTo>
                  <a:pt x="41" y="263"/>
                  <a:pt x="33" y="271"/>
                  <a:pt x="16" y="27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31" name="Freeform 187">
            <a:extLst>
              <a:ext uri="{FF2B5EF4-FFF2-40B4-BE49-F238E27FC236}">
                <a16:creationId xmlns:a16="http://schemas.microsoft.com/office/drawing/2014/main" id="{5651542E-53B2-C547-8D2C-38C3A385D2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0578" y="4005795"/>
            <a:ext cx="21800" cy="112634"/>
          </a:xfrm>
          <a:custGeom>
            <a:avLst/>
            <a:gdLst>
              <a:gd name="T0" fmla="*/ 3488018 w 51"/>
              <a:gd name="T1" fmla="*/ 35484745 h 272"/>
              <a:gd name="T2" fmla="*/ 3488018 w 51"/>
              <a:gd name="T3" fmla="*/ 35484745 h 272"/>
              <a:gd name="T4" fmla="*/ 3488018 w 51"/>
              <a:gd name="T5" fmla="*/ 35484745 h 272"/>
              <a:gd name="T6" fmla="*/ 0 w 51"/>
              <a:gd name="T7" fmla="*/ 32342383 h 272"/>
              <a:gd name="T8" fmla="*/ 1116106 w 51"/>
              <a:gd name="T9" fmla="*/ 2095150 h 272"/>
              <a:gd name="T10" fmla="*/ 3488018 w 51"/>
              <a:gd name="T11" fmla="*/ 0 h 272"/>
              <a:gd name="T12" fmla="*/ 3488018 w 51"/>
              <a:gd name="T13" fmla="*/ 0 h 272"/>
              <a:gd name="T14" fmla="*/ 6976035 w 51"/>
              <a:gd name="T15" fmla="*/ 3142725 h 272"/>
              <a:gd name="T16" fmla="*/ 6976035 w 51"/>
              <a:gd name="T17" fmla="*/ 32342383 h 272"/>
              <a:gd name="T18" fmla="*/ 3488018 w 51"/>
              <a:gd name="T19" fmla="*/ 35484745 h 27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51" h="272">
                <a:moveTo>
                  <a:pt x="25" y="271"/>
                </a:moveTo>
                <a:lnTo>
                  <a:pt x="25" y="271"/>
                </a:lnTo>
                <a:cubicBezTo>
                  <a:pt x="17" y="271"/>
                  <a:pt x="0" y="263"/>
                  <a:pt x="0" y="247"/>
                </a:cubicBezTo>
                <a:cubicBezTo>
                  <a:pt x="8" y="16"/>
                  <a:pt x="8" y="16"/>
                  <a:pt x="8" y="16"/>
                </a:cubicBezTo>
                <a:cubicBezTo>
                  <a:pt x="8" y="8"/>
                  <a:pt x="17" y="0"/>
                  <a:pt x="25" y="0"/>
                </a:cubicBezTo>
                <a:cubicBezTo>
                  <a:pt x="41" y="0"/>
                  <a:pt x="50" y="8"/>
                  <a:pt x="50" y="24"/>
                </a:cubicBezTo>
                <a:cubicBezTo>
                  <a:pt x="50" y="247"/>
                  <a:pt x="50" y="247"/>
                  <a:pt x="50" y="247"/>
                </a:cubicBezTo>
                <a:cubicBezTo>
                  <a:pt x="50" y="263"/>
                  <a:pt x="33" y="271"/>
                  <a:pt x="25" y="27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32" name="Freeform 188">
            <a:extLst>
              <a:ext uri="{FF2B5EF4-FFF2-40B4-BE49-F238E27FC236}">
                <a16:creationId xmlns:a16="http://schemas.microsoft.com/office/drawing/2014/main" id="{54840694-34C2-1447-8470-270E7D051B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3461" y="3920411"/>
            <a:ext cx="268868" cy="54500"/>
          </a:xfrm>
          <a:custGeom>
            <a:avLst/>
            <a:gdLst>
              <a:gd name="T0" fmla="*/ 3246418 w 652"/>
              <a:gd name="T1" fmla="*/ 17052636 h 132"/>
              <a:gd name="T2" fmla="*/ 3246418 w 652"/>
              <a:gd name="T3" fmla="*/ 17052636 h 132"/>
              <a:gd name="T4" fmla="*/ 0 w 652"/>
              <a:gd name="T5" fmla="*/ 14969764 h 132"/>
              <a:gd name="T6" fmla="*/ 2207521 w 652"/>
              <a:gd name="T7" fmla="*/ 11715750 h 132"/>
              <a:gd name="T8" fmla="*/ 41683085 w 652"/>
              <a:gd name="T9" fmla="*/ 0 h 132"/>
              <a:gd name="T10" fmla="*/ 43890606 w 652"/>
              <a:gd name="T11" fmla="*/ 0 h 132"/>
              <a:gd name="T12" fmla="*/ 82457360 w 652"/>
              <a:gd name="T13" fmla="*/ 11715750 h 132"/>
              <a:gd name="T14" fmla="*/ 84535154 w 652"/>
              <a:gd name="T15" fmla="*/ 14969764 h 132"/>
              <a:gd name="T16" fmla="*/ 81288736 w 652"/>
              <a:gd name="T17" fmla="*/ 17052636 h 132"/>
              <a:gd name="T18" fmla="*/ 42851709 w 652"/>
              <a:gd name="T19" fmla="*/ 5337247 h 132"/>
              <a:gd name="T20" fmla="*/ 3246418 w 652"/>
              <a:gd name="T21" fmla="*/ 17052636 h 13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652" h="132">
                <a:moveTo>
                  <a:pt x="25" y="131"/>
                </a:moveTo>
                <a:lnTo>
                  <a:pt x="25" y="131"/>
                </a:lnTo>
                <a:cubicBezTo>
                  <a:pt x="17" y="131"/>
                  <a:pt x="9" y="123"/>
                  <a:pt x="0" y="115"/>
                </a:cubicBezTo>
                <a:cubicBezTo>
                  <a:pt x="0" y="107"/>
                  <a:pt x="9" y="90"/>
                  <a:pt x="17" y="90"/>
                </a:cubicBezTo>
                <a:cubicBezTo>
                  <a:pt x="321" y="0"/>
                  <a:pt x="321" y="0"/>
                  <a:pt x="321" y="0"/>
                </a:cubicBezTo>
                <a:cubicBezTo>
                  <a:pt x="330" y="0"/>
                  <a:pt x="330" y="0"/>
                  <a:pt x="338" y="0"/>
                </a:cubicBezTo>
                <a:cubicBezTo>
                  <a:pt x="635" y="90"/>
                  <a:pt x="635" y="90"/>
                  <a:pt x="635" y="90"/>
                </a:cubicBezTo>
                <a:cubicBezTo>
                  <a:pt x="651" y="90"/>
                  <a:pt x="651" y="107"/>
                  <a:pt x="651" y="115"/>
                </a:cubicBezTo>
                <a:cubicBezTo>
                  <a:pt x="651" y="123"/>
                  <a:pt x="635" y="131"/>
                  <a:pt x="626" y="131"/>
                </a:cubicBezTo>
                <a:cubicBezTo>
                  <a:pt x="330" y="41"/>
                  <a:pt x="330" y="41"/>
                  <a:pt x="330" y="41"/>
                </a:cubicBezTo>
                <a:cubicBezTo>
                  <a:pt x="25" y="131"/>
                  <a:pt x="25" y="131"/>
                  <a:pt x="25" y="13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105" name="CuadroTexto 85">
            <a:extLst>
              <a:ext uri="{FF2B5EF4-FFF2-40B4-BE49-F238E27FC236}">
                <a16:creationId xmlns:a16="http://schemas.microsoft.com/office/drawing/2014/main" id="{12A9E8EC-00CD-490A-67E5-2E4DB750218E}"/>
              </a:ext>
            </a:extLst>
          </p:cNvPr>
          <p:cNvSpPr txBox="1"/>
          <p:nvPr/>
        </p:nvSpPr>
        <p:spPr>
          <a:xfrm>
            <a:off x="3715261" y="2983697"/>
            <a:ext cx="152798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Lato" charset="0"/>
                <a:ea typeface="Lato" charset="0"/>
                <a:cs typeface="Lato" charset="0"/>
              </a:rPr>
              <a:t>AOM</a:t>
            </a:r>
            <a:br>
              <a:rPr lang="en-US" sz="2000" b="1" dirty="0">
                <a:solidFill>
                  <a:srgbClr val="FF0000"/>
                </a:solidFill>
                <a:latin typeface="Lato" charset="0"/>
                <a:ea typeface="Lato" charset="0"/>
                <a:cs typeface="Lato" charset="0"/>
              </a:rPr>
            </a:br>
            <a:r>
              <a:rPr lang="en-US" sz="2000" b="1" dirty="0">
                <a:solidFill>
                  <a:srgbClr val="FF0000"/>
                </a:solidFill>
                <a:latin typeface="Lato" charset="0"/>
                <a:ea typeface="Lato" charset="0"/>
                <a:cs typeface="Lato" charset="0"/>
              </a:rPr>
              <a:t>2023</a:t>
            </a:r>
          </a:p>
          <a:p>
            <a:pPr algn="ctr"/>
            <a:endParaRPr lang="en-US" sz="2000" b="1" dirty="0">
              <a:solidFill>
                <a:srgbClr val="FF0000"/>
              </a:solidFill>
              <a:latin typeface="Lato" charset="0"/>
              <a:ea typeface="Lato" charset="0"/>
              <a:cs typeface="Lato" charset="0"/>
            </a:endParaRPr>
          </a:p>
          <a:p>
            <a:pPr algn="ctr"/>
            <a:endParaRPr lang="en-US" sz="2000" b="1" dirty="0">
              <a:solidFill>
                <a:srgbClr val="FF0000"/>
              </a:solidFill>
              <a:latin typeface="Lato" charset="0"/>
              <a:ea typeface="Lato" charset="0"/>
              <a:cs typeface="Lato" charset="0"/>
            </a:endParaRPr>
          </a:p>
          <a:p>
            <a:pPr algn="ctr"/>
            <a:br>
              <a:rPr lang="en-US" sz="2000" b="1" dirty="0">
                <a:solidFill>
                  <a:srgbClr val="FF0000"/>
                </a:solidFill>
                <a:latin typeface="Lato" charset="0"/>
                <a:ea typeface="Lato" charset="0"/>
                <a:cs typeface="Lato" charset="0"/>
              </a:rPr>
            </a:br>
            <a:r>
              <a:rPr lang="en-US" sz="2000" b="1" dirty="0">
                <a:solidFill>
                  <a:srgbClr val="FF0000"/>
                </a:solidFill>
                <a:latin typeface="Lato" charset="0"/>
                <a:ea typeface="Lato" charset="0"/>
                <a:cs typeface="Lato" charset="0"/>
              </a:rPr>
              <a:t>(Consortia)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1F4CE46-4694-EF27-F0EA-625ABF1AB1A8}"/>
              </a:ext>
            </a:extLst>
          </p:cNvPr>
          <p:cNvSpPr/>
          <p:nvPr/>
        </p:nvSpPr>
        <p:spPr>
          <a:xfrm>
            <a:off x="2872737" y="4957689"/>
            <a:ext cx="4231039" cy="120247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6" name="CuadroTexto 82">
            <a:extLst>
              <a:ext uri="{FF2B5EF4-FFF2-40B4-BE49-F238E27FC236}">
                <a16:creationId xmlns:a16="http://schemas.microsoft.com/office/drawing/2014/main" id="{44AE654F-7198-2B7B-2A6C-31CC0B50DC28}"/>
              </a:ext>
            </a:extLst>
          </p:cNvPr>
          <p:cNvSpPr txBox="1"/>
          <p:nvPr/>
        </p:nvSpPr>
        <p:spPr>
          <a:xfrm>
            <a:off x="634353" y="3690365"/>
            <a:ext cx="11479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WINTER</a:t>
            </a:r>
          </a:p>
          <a:p>
            <a:pPr algn="ctr"/>
            <a:r>
              <a:rPr lang="en-US" b="1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2023</a:t>
            </a:r>
          </a:p>
        </p:txBody>
      </p:sp>
      <p:sp>
        <p:nvSpPr>
          <p:cNvPr id="107" name="CuadroTexto 82">
            <a:extLst>
              <a:ext uri="{FF2B5EF4-FFF2-40B4-BE49-F238E27FC236}">
                <a16:creationId xmlns:a16="http://schemas.microsoft.com/office/drawing/2014/main" id="{A7160F85-45D3-4DD3-49EE-0D78A482E52A}"/>
              </a:ext>
            </a:extLst>
          </p:cNvPr>
          <p:cNvSpPr txBox="1"/>
          <p:nvPr/>
        </p:nvSpPr>
        <p:spPr>
          <a:xfrm>
            <a:off x="5048659" y="3698381"/>
            <a:ext cx="126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FALL</a:t>
            </a:r>
          </a:p>
          <a:p>
            <a:pPr algn="ctr"/>
            <a:r>
              <a:rPr lang="en-US" b="1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2023</a:t>
            </a:r>
          </a:p>
        </p:txBody>
      </p:sp>
      <p:sp>
        <p:nvSpPr>
          <p:cNvPr id="108" name="CuadroTexto 85">
            <a:extLst>
              <a:ext uri="{FF2B5EF4-FFF2-40B4-BE49-F238E27FC236}">
                <a16:creationId xmlns:a16="http://schemas.microsoft.com/office/drawing/2014/main" id="{876BCFAE-C2A3-0219-8559-388AE0D77755}"/>
              </a:ext>
            </a:extLst>
          </p:cNvPr>
          <p:cNvSpPr txBox="1"/>
          <p:nvPr/>
        </p:nvSpPr>
        <p:spPr>
          <a:xfrm>
            <a:off x="1532419" y="2978005"/>
            <a:ext cx="12627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tx2"/>
                </a:solidFill>
                <a:latin typeface="Lato" charset="0"/>
                <a:ea typeface="Lato" charset="0"/>
                <a:cs typeface="Lato" charset="0"/>
              </a:rPr>
              <a:t>Out</a:t>
            </a:r>
            <a:br>
              <a:rPr lang="en-US" sz="2000" b="1" dirty="0">
                <a:solidFill>
                  <a:schemeClr val="tx2"/>
                </a:solidFill>
                <a:latin typeface="Lato" charset="0"/>
                <a:ea typeface="Lato" charset="0"/>
                <a:cs typeface="Lato" charset="0"/>
              </a:rPr>
            </a:br>
            <a:r>
              <a:rPr lang="en-US" sz="2000" b="1" dirty="0">
                <a:solidFill>
                  <a:schemeClr val="tx2"/>
                </a:solidFill>
                <a:latin typeface="Lato" charset="0"/>
                <a:ea typeface="Lato" charset="0"/>
                <a:cs typeface="Lato" charset="0"/>
              </a:rPr>
              <a:t>Online</a:t>
            </a:r>
          </a:p>
        </p:txBody>
      </p:sp>
      <p:sp>
        <p:nvSpPr>
          <p:cNvPr id="43" name="Freeform 172">
            <a:extLst>
              <a:ext uri="{FF2B5EF4-FFF2-40B4-BE49-F238E27FC236}">
                <a16:creationId xmlns:a16="http://schemas.microsoft.com/office/drawing/2014/main" id="{A227D868-BAC4-7B89-2B1F-7A50CA7D6A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9348" y="3518543"/>
            <a:ext cx="1611393" cy="1055490"/>
          </a:xfrm>
          <a:custGeom>
            <a:avLst/>
            <a:gdLst>
              <a:gd name="T0" fmla="*/ 310430245 w 3912"/>
              <a:gd name="T1" fmla="*/ 0 h 2562"/>
              <a:gd name="T2" fmla="*/ 310430245 w 3912"/>
              <a:gd name="T3" fmla="*/ 0 h 2562"/>
              <a:gd name="T4" fmla="*/ 23450553 w 3912"/>
              <a:gd name="T5" fmla="*/ 0 h 2562"/>
              <a:gd name="T6" fmla="*/ 14899650 w 3912"/>
              <a:gd name="T7" fmla="*/ 38492671 h 2562"/>
              <a:gd name="T8" fmla="*/ 148218651 w 3912"/>
              <a:gd name="T9" fmla="*/ 148397776 h 2562"/>
              <a:gd name="T10" fmla="*/ 148218651 w 3912"/>
              <a:gd name="T11" fmla="*/ 183650384 h 2562"/>
              <a:gd name="T12" fmla="*/ 14899650 w 3912"/>
              <a:gd name="T13" fmla="*/ 292518669 h 2562"/>
              <a:gd name="T14" fmla="*/ 23450553 w 3912"/>
              <a:gd name="T15" fmla="*/ 331918558 h 2562"/>
              <a:gd name="T16" fmla="*/ 310430245 w 3912"/>
              <a:gd name="T17" fmla="*/ 331918558 h 2562"/>
              <a:gd name="T18" fmla="*/ 318981508 w 3912"/>
              <a:gd name="T19" fmla="*/ 327641674 h 2562"/>
              <a:gd name="T20" fmla="*/ 496092392 w 3912"/>
              <a:gd name="T21" fmla="*/ 183650384 h 2562"/>
              <a:gd name="T22" fmla="*/ 496092392 w 3912"/>
              <a:gd name="T23" fmla="*/ 148397776 h 2562"/>
              <a:gd name="T24" fmla="*/ 318981508 w 3912"/>
              <a:gd name="T25" fmla="*/ 3240063 h 2562"/>
              <a:gd name="T26" fmla="*/ 310430245 w 3912"/>
              <a:gd name="T27" fmla="*/ 0 h 256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3912" h="2562">
                <a:moveTo>
                  <a:pt x="2396" y="0"/>
                </a:moveTo>
                <a:lnTo>
                  <a:pt x="2396" y="0"/>
                </a:lnTo>
                <a:cubicBezTo>
                  <a:pt x="181" y="0"/>
                  <a:pt x="181" y="0"/>
                  <a:pt x="181" y="0"/>
                </a:cubicBezTo>
                <a:cubicBezTo>
                  <a:pt x="57" y="0"/>
                  <a:pt x="0" y="206"/>
                  <a:pt x="115" y="297"/>
                </a:cubicBezTo>
                <a:cubicBezTo>
                  <a:pt x="1144" y="1145"/>
                  <a:pt x="1144" y="1145"/>
                  <a:pt x="1144" y="1145"/>
                </a:cubicBezTo>
                <a:cubicBezTo>
                  <a:pt x="1227" y="1203"/>
                  <a:pt x="1227" y="1351"/>
                  <a:pt x="1144" y="1417"/>
                </a:cubicBezTo>
                <a:cubicBezTo>
                  <a:pt x="115" y="2257"/>
                  <a:pt x="115" y="2257"/>
                  <a:pt x="115" y="2257"/>
                </a:cubicBezTo>
                <a:cubicBezTo>
                  <a:pt x="0" y="2347"/>
                  <a:pt x="57" y="2561"/>
                  <a:pt x="181" y="2561"/>
                </a:cubicBezTo>
                <a:cubicBezTo>
                  <a:pt x="2396" y="2561"/>
                  <a:pt x="2396" y="2561"/>
                  <a:pt x="2396" y="2561"/>
                </a:cubicBezTo>
                <a:cubicBezTo>
                  <a:pt x="2421" y="2561"/>
                  <a:pt x="2445" y="2545"/>
                  <a:pt x="2462" y="2528"/>
                </a:cubicBezTo>
                <a:cubicBezTo>
                  <a:pt x="3829" y="1417"/>
                  <a:pt x="3829" y="1417"/>
                  <a:pt x="3829" y="1417"/>
                </a:cubicBezTo>
                <a:cubicBezTo>
                  <a:pt x="3911" y="1351"/>
                  <a:pt x="3911" y="1203"/>
                  <a:pt x="3829" y="1145"/>
                </a:cubicBezTo>
                <a:cubicBezTo>
                  <a:pt x="2462" y="25"/>
                  <a:pt x="2462" y="25"/>
                  <a:pt x="2462" y="25"/>
                </a:cubicBezTo>
                <a:cubicBezTo>
                  <a:pt x="2445" y="9"/>
                  <a:pt x="2421" y="0"/>
                  <a:pt x="2396" y="0"/>
                </a:cubicBezTo>
              </a:path>
            </a:pathLst>
          </a:custGeom>
          <a:solidFill>
            <a:schemeClr val="tx1">
              <a:lumMod val="75000"/>
              <a:alpha val="76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44" name="CuadroTexto 82">
            <a:extLst>
              <a:ext uri="{FF2B5EF4-FFF2-40B4-BE49-F238E27FC236}">
                <a16:creationId xmlns:a16="http://schemas.microsoft.com/office/drawing/2014/main" id="{CB5ECAFA-FA55-C606-B61F-3102E99A8999}"/>
              </a:ext>
            </a:extLst>
          </p:cNvPr>
          <p:cNvSpPr txBox="1"/>
          <p:nvPr/>
        </p:nvSpPr>
        <p:spPr>
          <a:xfrm>
            <a:off x="2878981" y="3706397"/>
            <a:ext cx="126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SUMMER</a:t>
            </a:r>
          </a:p>
          <a:p>
            <a:pPr algn="ctr"/>
            <a:r>
              <a:rPr lang="en-US" b="1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2023</a:t>
            </a:r>
          </a:p>
        </p:txBody>
      </p:sp>
      <p:sp>
        <p:nvSpPr>
          <p:cNvPr id="45" name="Freeform 166">
            <a:extLst>
              <a:ext uri="{FF2B5EF4-FFF2-40B4-BE49-F238E27FC236}">
                <a16:creationId xmlns:a16="http://schemas.microsoft.com/office/drawing/2014/main" id="{A2FEEB62-34A8-49B0-49BC-499D51FF19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0127" y="3716496"/>
            <a:ext cx="970105" cy="617670"/>
          </a:xfrm>
          <a:custGeom>
            <a:avLst/>
            <a:gdLst>
              <a:gd name="T0" fmla="*/ 188633565 w 2356"/>
              <a:gd name="T1" fmla="*/ 0 h 1500"/>
              <a:gd name="T2" fmla="*/ 188633565 w 2356"/>
              <a:gd name="T3" fmla="*/ 0 h 1500"/>
              <a:gd name="T4" fmla="*/ 13852892 w 2356"/>
              <a:gd name="T5" fmla="*/ 0 h 1500"/>
              <a:gd name="T6" fmla="*/ 8544895 w 2356"/>
              <a:gd name="T7" fmla="*/ 22399985 h 1500"/>
              <a:gd name="T8" fmla="*/ 87390157 w 2356"/>
              <a:gd name="T9" fmla="*/ 86363239 h 1500"/>
              <a:gd name="T10" fmla="*/ 87390157 w 2356"/>
              <a:gd name="T11" fmla="*/ 107727263 h 1500"/>
              <a:gd name="T12" fmla="*/ 8544895 w 2356"/>
              <a:gd name="T13" fmla="*/ 171690517 h 1500"/>
              <a:gd name="T14" fmla="*/ 13852892 w 2356"/>
              <a:gd name="T15" fmla="*/ 194090502 h 1500"/>
              <a:gd name="T16" fmla="*/ 188633565 w 2356"/>
              <a:gd name="T17" fmla="*/ 194090502 h 1500"/>
              <a:gd name="T18" fmla="*/ 195107003 w 2356"/>
              <a:gd name="T19" fmla="*/ 191889401 h 1500"/>
              <a:gd name="T20" fmla="*/ 298421509 w 2356"/>
              <a:gd name="T21" fmla="*/ 107727263 h 1500"/>
              <a:gd name="T22" fmla="*/ 298421509 w 2356"/>
              <a:gd name="T23" fmla="*/ 86363239 h 1500"/>
              <a:gd name="T24" fmla="*/ 195107003 w 2356"/>
              <a:gd name="T25" fmla="*/ 2201101 h 1500"/>
              <a:gd name="T26" fmla="*/ 188633565 w 2356"/>
              <a:gd name="T27" fmla="*/ 0 h 15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356" h="1500">
                <a:moveTo>
                  <a:pt x="1457" y="0"/>
                </a:moveTo>
                <a:lnTo>
                  <a:pt x="1457" y="0"/>
                </a:lnTo>
                <a:cubicBezTo>
                  <a:pt x="107" y="0"/>
                  <a:pt x="107" y="0"/>
                  <a:pt x="107" y="0"/>
                </a:cubicBezTo>
                <a:cubicBezTo>
                  <a:pt x="33" y="0"/>
                  <a:pt x="0" y="124"/>
                  <a:pt x="66" y="173"/>
                </a:cubicBezTo>
                <a:cubicBezTo>
                  <a:pt x="675" y="667"/>
                  <a:pt x="675" y="667"/>
                  <a:pt x="675" y="667"/>
                </a:cubicBezTo>
                <a:cubicBezTo>
                  <a:pt x="716" y="709"/>
                  <a:pt x="716" y="791"/>
                  <a:pt x="675" y="832"/>
                </a:cubicBezTo>
                <a:cubicBezTo>
                  <a:pt x="66" y="1326"/>
                  <a:pt x="66" y="1326"/>
                  <a:pt x="66" y="1326"/>
                </a:cubicBezTo>
                <a:cubicBezTo>
                  <a:pt x="0" y="1375"/>
                  <a:pt x="33" y="1499"/>
                  <a:pt x="107" y="1499"/>
                </a:cubicBezTo>
                <a:cubicBezTo>
                  <a:pt x="1457" y="1499"/>
                  <a:pt x="1457" y="1499"/>
                  <a:pt x="1457" y="1499"/>
                </a:cubicBezTo>
                <a:cubicBezTo>
                  <a:pt x="1474" y="1499"/>
                  <a:pt x="1490" y="1499"/>
                  <a:pt x="1507" y="1482"/>
                </a:cubicBezTo>
                <a:cubicBezTo>
                  <a:pt x="2305" y="832"/>
                  <a:pt x="2305" y="832"/>
                  <a:pt x="2305" y="832"/>
                </a:cubicBezTo>
                <a:cubicBezTo>
                  <a:pt x="2355" y="791"/>
                  <a:pt x="2355" y="709"/>
                  <a:pt x="2305" y="667"/>
                </a:cubicBezTo>
                <a:cubicBezTo>
                  <a:pt x="1507" y="17"/>
                  <a:pt x="1507" y="17"/>
                  <a:pt x="1507" y="17"/>
                </a:cubicBezTo>
                <a:cubicBezTo>
                  <a:pt x="1490" y="0"/>
                  <a:pt x="1474" y="0"/>
                  <a:pt x="1457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46" name="Freeform 199">
            <a:extLst>
              <a:ext uri="{FF2B5EF4-FFF2-40B4-BE49-F238E27FC236}">
                <a16:creationId xmlns:a16="http://schemas.microsoft.com/office/drawing/2014/main" id="{3CF3415D-316D-5461-7242-5861EF8168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0663" y="3959931"/>
            <a:ext cx="163501" cy="198018"/>
          </a:xfrm>
          <a:custGeom>
            <a:avLst/>
            <a:gdLst>
              <a:gd name="T0" fmla="*/ 25644259 w 396"/>
              <a:gd name="T1" fmla="*/ 62379296 h 479"/>
              <a:gd name="T2" fmla="*/ 25644259 w 396"/>
              <a:gd name="T3" fmla="*/ 62379296 h 479"/>
              <a:gd name="T4" fmla="*/ 0 w 396"/>
              <a:gd name="T5" fmla="*/ 36540279 h 479"/>
              <a:gd name="T6" fmla="*/ 3254375 w 396"/>
              <a:gd name="T7" fmla="*/ 19314148 h 479"/>
              <a:gd name="T8" fmla="*/ 11715750 w 396"/>
              <a:gd name="T9" fmla="*/ 3262435 h 479"/>
              <a:gd name="T10" fmla="*/ 13928509 w 396"/>
              <a:gd name="T11" fmla="*/ 1174419 h 479"/>
              <a:gd name="T12" fmla="*/ 17182884 w 396"/>
              <a:gd name="T13" fmla="*/ 1174419 h 479"/>
              <a:gd name="T14" fmla="*/ 17182884 w 396"/>
              <a:gd name="T15" fmla="*/ 3262435 h 479"/>
              <a:gd name="T16" fmla="*/ 14969764 w 396"/>
              <a:gd name="T17" fmla="*/ 5350451 h 479"/>
              <a:gd name="T18" fmla="*/ 7419759 w 396"/>
              <a:gd name="T19" fmla="*/ 21532574 h 479"/>
              <a:gd name="T20" fmla="*/ 4295631 w 396"/>
              <a:gd name="T21" fmla="*/ 36540279 h 479"/>
              <a:gd name="T22" fmla="*/ 25644259 w 396"/>
              <a:gd name="T23" fmla="*/ 58072853 h 479"/>
              <a:gd name="T24" fmla="*/ 48164028 w 396"/>
              <a:gd name="T25" fmla="*/ 36540279 h 479"/>
              <a:gd name="T26" fmla="*/ 45039901 w 396"/>
              <a:gd name="T27" fmla="*/ 21532574 h 479"/>
              <a:gd name="T28" fmla="*/ 36448639 w 396"/>
              <a:gd name="T29" fmla="*/ 5350451 h 479"/>
              <a:gd name="T30" fmla="*/ 35277136 w 396"/>
              <a:gd name="T31" fmla="*/ 3262435 h 479"/>
              <a:gd name="T32" fmla="*/ 35277136 w 396"/>
              <a:gd name="T33" fmla="*/ 1174419 h 479"/>
              <a:gd name="T34" fmla="*/ 37489895 w 396"/>
              <a:gd name="T35" fmla="*/ 1174419 h 479"/>
              <a:gd name="T36" fmla="*/ 39572767 w 396"/>
              <a:gd name="T37" fmla="*/ 3262435 h 479"/>
              <a:gd name="T38" fmla="*/ 48164028 w 396"/>
              <a:gd name="T39" fmla="*/ 19314148 h 479"/>
              <a:gd name="T40" fmla="*/ 51418403 w 396"/>
              <a:gd name="T41" fmla="*/ 36540279 h 479"/>
              <a:gd name="T42" fmla="*/ 25644259 w 396"/>
              <a:gd name="T43" fmla="*/ 62379296 h 479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0" t="0" r="r" b="b"/>
            <a:pathLst>
              <a:path w="396" h="479">
                <a:moveTo>
                  <a:pt x="197" y="478"/>
                </a:moveTo>
                <a:lnTo>
                  <a:pt x="197" y="478"/>
                </a:lnTo>
                <a:cubicBezTo>
                  <a:pt x="90" y="478"/>
                  <a:pt x="0" y="387"/>
                  <a:pt x="0" y="280"/>
                </a:cubicBezTo>
                <a:cubicBezTo>
                  <a:pt x="0" y="247"/>
                  <a:pt x="8" y="198"/>
                  <a:pt x="25" y="148"/>
                </a:cubicBezTo>
                <a:cubicBezTo>
                  <a:pt x="49" y="99"/>
                  <a:pt x="66" y="58"/>
                  <a:pt x="90" y="25"/>
                </a:cubicBezTo>
                <a:cubicBezTo>
                  <a:pt x="99" y="17"/>
                  <a:pt x="107" y="9"/>
                  <a:pt x="107" y="9"/>
                </a:cubicBezTo>
                <a:cubicBezTo>
                  <a:pt x="115" y="0"/>
                  <a:pt x="123" y="0"/>
                  <a:pt x="132" y="9"/>
                </a:cubicBezTo>
                <a:cubicBezTo>
                  <a:pt x="132" y="9"/>
                  <a:pt x="140" y="25"/>
                  <a:pt x="132" y="25"/>
                </a:cubicBezTo>
                <a:cubicBezTo>
                  <a:pt x="123" y="33"/>
                  <a:pt x="123" y="33"/>
                  <a:pt x="115" y="41"/>
                </a:cubicBezTo>
                <a:cubicBezTo>
                  <a:pt x="90" y="74"/>
                  <a:pt x="74" y="116"/>
                  <a:pt x="57" y="165"/>
                </a:cubicBezTo>
                <a:cubicBezTo>
                  <a:pt x="41" y="206"/>
                  <a:pt x="33" y="247"/>
                  <a:pt x="33" y="280"/>
                </a:cubicBezTo>
                <a:cubicBezTo>
                  <a:pt x="33" y="371"/>
                  <a:pt x="107" y="445"/>
                  <a:pt x="197" y="445"/>
                </a:cubicBezTo>
                <a:cubicBezTo>
                  <a:pt x="296" y="445"/>
                  <a:pt x="370" y="371"/>
                  <a:pt x="370" y="280"/>
                </a:cubicBezTo>
                <a:cubicBezTo>
                  <a:pt x="370" y="247"/>
                  <a:pt x="362" y="206"/>
                  <a:pt x="346" y="165"/>
                </a:cubicBezTo>
                <a:cubicBezTo>
                  <a:pt x="329" y="116"/>
                  <a:pt x="304" y="74"/>
                  <a:pt x="280" y="41"/>
                </a:cubicBezTo>
                <a:cubicBezTo>
                  <a:pt x="280" y="33"/>
                  <a:pt x="271" y="33"/>
                  <a:pt x="271" y="25"/>
                </a:cubicBezTo>
                <a:cubicBezTo>
                  <a:pt x="263" y="25"/>
                  <a:pt x="263" y="9"/>
                  <a:pt x="271" y="9"/>
                </a:cubicBezTo>
                <a:cubicBezTo>
                  <a:pt x="280" y="0"/>
                  <a:pt x="288" y="0"/>
                  <a:pt x="288" y="9"/>
                </a:cubicBezTo>
                <a:cubicBezTo>
                  <a:pt x="296" y="17"/>
                  <a:pt x="304" y="17"/>
                  <a:pt x="304" y="25"/>
                </a:cubicBezTo>
                <a:cubicBezTo>
                  <a:pt x="329" y="58"/>
                  <a:pt x="354" y="99"/>
                  <a:pt x="370" y="148"/>
                </a:cubicBezTo>
                <a:cubicBezTo>
                  <a:pt x="387" y="198"/>
                  <a:pt x="395" y="247"/>
                  <a:pt x="395" y="280"/>
                </a:cubicBezTo>
                <a:cubicBezTo>
                  <a:pt x="395" y="387"/>
                  <a:pt x="313" y="478"/>
                  <a:pt x="197" y="478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47" name="Freeform 200">
            <a:extLst>
              <a:ext uri="{FF2B5EF4-FFF2-40B4-BE49-F238E27FC236}">
                <a16:creationId xmlns:a16="http://schemas.microsoft.com/office/drawing/2014/main" id="{8330E84D-E3DF-FA51-5FC4-AE7A8DF3DF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5180" y="3892714"/>
            <a:ext cx="98100" cy="50867"/>
          </a:xfrm>
          <a:custGeom>
            <a:avLst/>
            <a:gdLst>
              <a:gd name="T0" fmla="*/ 24113014 w 240"/>
              <a:gd name="T1" fmla="*/ 15679826 h 125"/>
              <a:gd name="T2" fmla="*/ 24113014 w 240"/>
              <a:gd name="T3" fmla="*/ 15679826 h 125"/>
              <a:gd name="T4" fmla="*/ 23092529 w 240"/>
              <a:gd name="T5" fmla="*/ 15679826 h 125"/>
              <a:gd name="T6" fmla="*/ 23092529 w 240"/>
              <a:gd name="T7" fmla="*/ 12518542 h 125"/>
              <a:gd name="T8" fmla="*/ 26282213 w 240"/>
              <a:gd name="T9" fmla="*/ 5310886 h 125"/>
              <a:gd name="T10" fmla="*/ 26282213 w 240"/>
              <a:gd name="T11" fmla="*/ 4172966 h 125"/>
              <a:gd name="T12" fmla="*/ 25261372 w 240"/>
              <a:gd name="T13" fmla="*/ 4172966 h 125"/>
              <a:gd name="T14" fmla="*/ 5231011 w 240"/>
              <a:gd name="T15" fmla="*/ 4172966 h 125"/>
              <a:gd name="T16" fmla="*/ 4210169 w 240"/>
              <a:gd name="T17" fmla="*/ 4172966 h 125"/>
              <a:gd name="T18" fmla="*/ 4210169 w 240"/>
              <a:gd name="T19" fmla="*/ 5310886 h 125"/>
              <a:gd name="T20" fmla="*/ 7399853 w 240"/>
              <a:gd name="T21" fmla="*/ 12518542 h 125"/>
              <a:gd name="T22" fmla="*/ 6379012 w 240"/>
              <a:gd name="T23" fmla="*/ 15679826 h 125"/>
              <a:gd name="T24" fmla="*/ 4210169 w 240"/>
              <a:gd name="T25" fmla="*/ 14668500 h 125"/>
              <a:gd name="T26" fmla="*/ 0 w 240"/>
              <a:gd name="T27" fmla="*/ 7334250 h 125"/>
              <a:gd name="T28" fmla="*/ 1020842 w 240"/>
              <a:gd name="T29" fmla="*/ 2149602 h 125"/>
              <a:gd name="T30" fmla="*/ 5231011 w 240"/>
              <a:gd name="T31" fmla="*/ 0 h 125"/>
              <a:gd name="T32" fmla="*/ 25261372 w 240"/>
              <a:gd name="T33" fmla="*/ 0 h 125"/>
              <a:gd name="T34" fmla="*/ 29471541 w 240"/>
              <a:gd name="T35" fmla="*/ 2149602 h 125"/>
              <a:gd name="T36" fmla="*/ 29471541 w 240"/>
              <a:gd name="T37" fmla="*/ 7334250 h 125"/>
              <a:gd name="T38" fmla="*/ 26282213 w 240"/>
              <a:gd name="T39" fmla="*/ 14668500 h 125"/>
              <a:gd name="T40" fmla="*/ 24113014 w 240"/>
              <a:gd name="T41" fmla="*/ 15679826 h 125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240" h="125">
                <a:moveTo>
                  <a:pt x="189" y="124"/>
                </a:moveTo>
                <a:lnTo>
                  <a:pt x="189" y="124"/>
                </a:lnTo>
                <a:cubicBezTo>
                  <a:pt x="189" y="124"/>
                  <a:pt x="189" y="124"/>
                  <a:pt x="181" y="124"/>
                </a:cubicBezTo>
                <a:cubicBezTo>
                  <a:pt x="181" y="116"/>
                  <a:pt x="173" y="108"/>
                  <a:pt x="181" y="99"/>
                </a:cubicBezTo>
                <a:cubicBezTo>
                  <a:pt x="206" y="42"/>
                  <a:pt x="206" y="42"/>
                  <a:pt x="206" y="42"/>
                </a:cubicBezTo>
                <a:lnTo>
                  <a:pt x="206" y="33"/>
                </a:lnTo>
                <a:cubicBezTo>
                  <a:pt x="206" y="33"/>
                  <a:pt x="206" y="33"/>
                  <a:pt x="198" y="33"/>
                </a:cubicBezTo>
                <a:cubicBezTo>
                  <a:pt x="41" y="33"/>
                  <a:pt x="41" y="33"/>
                  <a:pt x="41" y="33"/>
                </a:cubicBezTo>
                <a:cubicBezTo>
                  <a:pt x="33" y="33"/>
                  <a:pt x="33" y="33"/>
                  <a:pt x="33" y="33"/>
                </a:cubicBezTo>
                <a:cubicBezTo>
                  <a:pt x="33" y="33"/>
                  <a:pt x="25" y="42"/>
                  <a:pt x="33" y="42"/>
                </a:cubicBezTo>
                <a:cubicBezTo>
                  <a:pt x="58" y="99"/>
                  <a:pt x="58" y="99"/>
                  <a:pt x="58" y="99"/>
                </a:cubicBezTo>
                <a:cubicBezTo>
                  <a:pt x="58" y="108"/>
                  <a:pt x="58" y="116"/>
                  <a:pt x="50" y="124"/>
                </a:cubicBezTo>
                <a:cubicBezTo>
                  <a:pt x="41" y="124"/>
                  <a:pt x="33" y="124"/>
                  <a:pt x="33" y="116"/>
                </a:cubicBezTo>
                <a:cubicBezTo>
                  <a:pt x="0" y="58"/>
                  <a:pt x="0" y="58"/>
                  <a:pt x="0" y="58"/>
                </a:cubicBezTo>
                <a:cubicBezTo>
                  <a:pt x="0" y="42"/>
                  <a:pt x="0" y="33"/>
                  <a:pt x="8" y="17"/>
                </a:cubicBezTo>
                <a:cubicBezTo>
                  <a:pt x="8" y="9"/>
                  <a:pt x="25" y="0"/>
                  <a:pt x="41" y="0"/>
                </a:cubicBezTo>
                <a:cubicBezTo>
                  <a:pt x="198" y="0"/>
                  <a:pt x="198" y="0"/>
                  <a:pt x="198" y="0"/>
                </a:cubicBezTo>
                <a:cubicBezTo>
                  <a:pt x="214" y="0"/>
                  <a:pt x="222" y="9"/>
                  <a:pt x="231" y="17"/>
                </a:cubicBezTo>
                <a:cubicBezTo>
                  <a:pt x="239" y="33"/>
                  <a:pt x="239" y="42"/>
                  <a:pt x="231" y="58"/>
                </a:cubicBezTo>
                <a:cubicBezTo>
                  <a:pt x="206" y="116"/>
                  <a:pt x="206" y="116"/>
                  <a:pt x="206" y="116"/>
                </a:cubicBezTo>
                <a:cubicBezTo>
                  <a:pt x="206" y="124"/>
                  <a:pt x="198" y="124"/>
                  <a:pt x="189" y="12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48" name="Freeform 201">
            <a:extLst>
              <a:ext uri="{FF2B5EF4-FFF2-40B4-BE49-F238E27FC236}">
                <a16:creationId xmlns:a16="http://schemas.microsoft.com/office/drawing/2014/main" id="{76525776-1BF3-F08B-B4F4-A92A428998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1529" y="3950848"/>
            <a:ext cx="65401" cy="10900"/>
          </a:xfrm>
          <a:custGeom>
            <a:avLst/>
            <a:gdLst>
              <a:gd name="T0" fmla="*/ 18316575 w 158"/>
              <a:gd name="T1" fmla="*/ 3355364 h 26"/>
              <a:gd name="T2" fmla="*/ 18316575 w 158"/>
              <a:gd name="T3" fmla="*/ 3355364 h 26"/>
              <a:gd name="T4" fmla="*/ 2224148 w 158"/>
              <a:gd name="T5" fmla="*/ 3355364 h 26"/>
              <a:gd name="T6" fmla="*/ 0 w 158"/>
              <a:gd name="T7" fmla="*/ 2281604 h 26"/>
              <a:gd name="T8" fmla="*/ 2224148 w 158"/>
              <a:gd name="T9" fmla="*/ 0 h 26"/>
              <a:gd name="T10" fmla="*/ 18316575 w 158"/>
              <a:gd name="T11" fmla="*/ 0 h 26"/>
              <a:gd name="T12" fmla="*/ 20540723 w 158"/>
              <a:gd name="T13" fmla="*/ 2281604 h 26"/>
              <a:gd name="T14" fmla="*/ 18316575 w 158"/>
              <a:gd name="T15" fmla="*/ 3355364 h 2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" h="26">
                <a:moveTo>
                  <a:pt x="140" y="25"/>
                </a:moveTo>
                <a:lnTo>
                  <a:pt x="140" y="25"/>
                </a:lnTo>
                <a:cubicBezTo>
                  <a:pt x="17" y="25"/>
                  <a:pt x="17" y="25"/>
                  <a:pt x="17" y="25"/>
                </a:cubicBezTo>
                <a:cubicBezTo>
                  <a:pt x="9" y="25"/>
                  <a:pt x="0" y="25"/>
                  <a:pt x="0" y="17"/>
                </a:cubicBezTo>
                <a:cubicBezTo>
                  <a:pt x="0" y="9"/>
                  <a:pt x="9" y="0"/>
                  <a:pt x="17" y="0"/>
                </a:cubicBezTo>
                <a:cubicBezTo>
                  <a:pt x="140" y="0"/>
                  <a:pt x="140" y="0"/>
                  <a:pt x="140" y="0"/>
                </a:cubicBezTo>
                <a:cubicBezTo>
                  <a:pt x="148" y="0"/>
                  <a:pt x="157" y="9"/>
                  <a:pt x="157" y="17"/>
                </a:cubicBezTo>
                <a:cubicBezTo>
                  <a:pt x="157" y="25"/>
                  <a:pt x="148" y="25"/>
                  <a:pt x="140" y="2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49" name="Freeform 202">
            <a:extLst>
              <a:ext uri="{FF2B5EF4-FFF2-40B4-BE49-F238E27FC236}">
                <a16:creationId xmlns:a16="http://schemas.microsoft.com/office/drawing/2014/main" id="{26512BFF-8844-F08C-A3C0-F39DA05CA1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2429" y="4025330"/>
            <a:ext cx="41784" cy="67218"/>
          </a:xfrm>
          <a:custGeom>
            <a:avLst/>
            <a:gdLst>
              <a:gd name="T0" fmla="*/ 6532541 w 100"/>
              <a:gd name="T1" fmla="*/ 20783284 h 165"/>
              <a:gd name="T2" fmla="*/ 6532541 w 100"/>
              <a:gd name="T3" fmla="*/ 20783284 h 165"/>
              <a:gd name="T4" fmla="*/ 1066545 w 100"/>
              <a:gd name="T5" fmla="*/ 19769431 h 165"/>
              <a:gd name="T6" fmla="*/ 1066545 w 100"/>
              <a:gd name="T7" fmla="*/ 17741724 h 165"/>
              <a:gd name="T8" fmla="*/ 2133089 w 100"/>
              <a:gd name="T9" fmla="*/ 16601139 h 165"/>
              <a:gd name="T10" fmla="*/ 9865813 w 100"/>
              <a:gd name="T11" fmla="*/ 17741724 h 165"/>
              <a:gd name="T12" fmla="*/ 10932357 w 100"/>
              <a:gd name="T13" fmla="*/ 14573788 h 165"/>
              <a:gd name="T14" fmla="*/ 6532541 w 100"/>
              <a:gd name="T15" fmla="*/ 11405496 h 165"/>
              <a:gd name="T16" fmla="*/ 2133089 w 100"/>
              <a:gd name="T17" fmla="*/ 9377789 h 165"/>
              <a:gd name="T18" fmla="*/ 1066545 w 100"/>
              <a:gd name="T19" fmla="*/ 6209497 h 165"/>
              <a:gd name="T20" fmla="*/ 3332907 w 100"/>
              <a:gd name="T21" fmla="*/ 2027707 h 165"/>
              <a:gd name="T22" fmla="*/ 12132175 w 100"/>
              <a:gd name="T23" fmla="*/ 1013853 h 165"/>
              <a:gd name="T24" fmla="*/ 13198719 w 100"/>
              <a:gd name="T25" fmla="*/ 3041560 h 165"/>
              <a:gd name="T26" fmla="*/ 10932357 w 100"/>
              <a:gd name="T27" fmla="*/ 4182146 h 165"/>
              <a:gd name="T28" fmla="*/ 4399451 w 100"/>
              <a:gd name="T29" fmla="*/ 4182146 h 165"/>
              <a:gd name="T30" fmla="*/ 3332907 w 100"/>
              <a:gd name="T31" fmla="*/ 6209497 h 165"/>
              <a:gd name="T32" fmla="*/ 7732723 w 100"/>
              <a:gd name="T33" fmla="*/ 9377789 h 165"/>
              <a:gd name="T34" fmla="*/ 10932357 w 100"/>
              <a:gd name="T35" fmla="*/ 11405496 h 165"/>
              <a:gd name="T36" fmla="*/ 13198719 w 100"/>
              <a:gd name="T37" fmla="*/ 14573788 h 165"/>
              <a:gd name="T38" fmla="*/ 10932357 w 100"/>
              <a:gd name="T39" fmla="*/ 19769431 h 165"/>
              <a:gd name="T40" fmla="*/ 6532541 w 100"/>
              <a:gd name="T41" fmla="*/ 20783284 h 165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100" h="165">
                <a:moveTo>
                  <a:pt x="49" y="164"/>
                </a:moveTo>
                <a:lnTo>
                  <a:pt x="49" y="164"/>
                </a:lnTo>
                <a:cubicBezTo>
                  <a:pt x="33" y="164"/>
                  <a:pt x="25" y="156"/>
                  <a:pt x="8" y="156"/>
                </a:cubicBezTo>
                <a:cubicBezTo>
                  <a:pt x="8" y="148"/>
                  <a:pt x="0" y="148"/>
                  <a:pt x="8" y="140"/>
                </a:cubicBezTo>
                <a:cubicBezTo>
                  <a:pt x="8" y="131"/>
                  <a:pt x="16" y="131"/>
                  <a:pt x="16" y="131"/>
                </a:cubicBezTo>
                <a:cubicBezTo>
                  <a:pt x="41" y="140"/>
                  <a:pt x="58" y="148"/>
                  <a:pt x="74" y="140"/>
                </a:cubicBezTo>
                <a:cubicBezTo>
                  <a:pt x="74" y="131"/>
                  <a:pt x="82" y="123"/>
                  <a:pt x="82" y="115"/>
                </a:cubicBezTo>
                <a:cubicBezTo>
                  <a:pt x="82" y="107"/>
                  <a:pt x="66" y="98"/>
                  <a:pt x="49" y="90"/>
                </a:cubicBezTo>
                <a:cubicBezTo>
                  <a:pt x="41" y="90"/>
                  <a:pt x="25" y="82"/>
                  <a:pt x="16" y="74"/>
                </a:cubicBezTo>
                <a:cubicBezTo>
                  <a:pt x="8" y="66"/>
                  <a:pt x="8" y="57"/>
                  <a:pt x="8" y="49"/>
                </a:cubicBezTo>
                <a:cubicBezTo>
                  <a:pt x="8" y="33"/>
                  <a:pt x="8" y="24"/>
                  <a:pt x="25" y="16"/>
                </a:cubicBezTo>
                <a:cubicBezTo>
                  <a:pt x="41" y="0"/>
                  <a:pt x="66" y="0"/>
                  <a:pt x="91" y="8"/>
                </a:cubicBezTo>
                <a:cubicBezTo>
                  <a:pt x="99" y="16"/>
                  <a:pt x="99" y="16"/>
                  <a:pt x="99" y="24"/>
                </a:cubicBezTo>
                <a:cubicBezTo>
                  <a:pt x="99" y="33"/>
                  <a:pt x="91" y="33"/>
                  <a:pt x="82" y="33"/>
                </a:cubicBezTo>
                <a:cubicBezTo>
                  <a:pt x="66" y="24"/>
                  <a:pt x="49" y="24"/>
                  <a:pt x="33" y="33"/>
                </a:cubicBezTo>
                <a:cubicBezTo>
                  <a:pt x="25" y="33"/>
                  <a:pt x="25" y="41"/>
                  <a:pt x="25" y="49"/>
                </a:cubicBezTo>
                <a:cubicBezTo>
                  <a:pt x="25" y="57"/>
                  <a:pt x="41" y="66"/>
                  <a:pt x="58" y="74"/>
                </a:cubicBezTo>
                <a:cubicBezTo>
                  <a:pt x="66" y="82"/>
                  <a:pt x="74" y="82"/>
                  <a:pt x="82" y="90"/>
                </a:cubicBezTo>
                <a:cubicBezTo>
                  <a:pt x="99" y="98"/>
                  <a:pt x="99" y="107"/>
                  <a:pt x="99" y="115"/>
                </a:cubicBezTo>
                <a:cubicBezTo>
                  <a:pt x="99" y="131"/>
                  <a:pt x="91" y="148"/>
                  <a:pt x="82" y="156"/>
                </a:cubicBezTo>
                <a:cubicBezTo>
                  <a:pt x="74" y="156"/>
                  <a:pt x="58" y="164"/>
                  <a:pt x="49" y="16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50" name="Freeform 203">
            <a:extLst>
              <a:ext uri="{FF2B5EF4-FFF2-40B4-BE49-F238E27FC236}">
                <a16:creationId xmlns:a16="http://schemas.microsoft.com/office/drawing/2014/main" id="{05BB1266-FC7B-6C54-D6F0-93F3FC3E3D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8780" y="4010797"/>
            <a:ext cx="10900" cy="14534"/>
          </a:xfrm>
          <a:custGeom>
            <a:avLst/>
            <a:gdLst>
              <a:gd name="T0" fmla="*/ 1073761 w 26"/>
              <a:gd name="T1" fmla="*/ 4604124 h 34"/>
              <a:gd name="T2" fmla="*/ 1073761 w 26"/>
              <a:gd name="T3" fmla="*/ 4604124 h 34"/>
              <a:gd name="T4" fmla="*/ 0 w 26"/>
              <a:gd name="T5" fmla="*/ 3348691 h 34"/>
              <a:gd name="T6" fmla="*/ 0 w 26"/>
              <a:gd name="T7" fmla="*/ 1116106 h 34"/>
              <a:gd name="T8" fmla="*/ 1073761 w 26"/>
              <a:gd name="T9" fmla="*/ 0 h 34"/>
              <a:gd name="T10" fmla="*/ 3355364 w 26"/>
              <a:gd name="T11" fmla="*/ 1116106 h 34"/>
              <a:gd name="T12" fmla="*/ 3355364 w 26"/>
              <a:gd name="T13" fmla="*/ 3348691 h 34"/>
              <a:gd name="T14" fmla="*/ 1073761 w 26"/>
              <a:gd name="T15" fmla="*/ 4604124 h 3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6" h="34">
                <a:moveTo>
                  <a:pt x="8" y="33"/>
                </a:moveTo>
                <a:lnTo>
                  <a:pt x="8" y="33"/>
                </a:lnTo>
                <a:cubicBezTo>
                  <a:pt x="8" y="33"/>
                  <a:pt x="0" y="33"/>
                  <a:pt x="0" y="24"/>
                </a:cubicBezTo>
                <a:cubicBezTo>
                  <a:pt x="0" y="8"/>
                  <a:pt x="0" y="8"/>
                  <a:pt x="0" y="8"/>
                </a:cubicBezTo>
                <a:cubicBezTo>
                  <a:pt x="0" y="0"/>
                  <a:pt x="8" y="0"/>
                  <a:pt x="8" y="0"/>
                </a:cubicBezTo>
                <a:cubicBezTo>
                  <a:pt x="17" y="0"/>
                  <a:pt x="25" y="0"/>
                  <a:pt x="25" y="8"/>
                </a:cubicBezTo>
                <a:cubicBezTo>
                  <a:pt x="25" y="24"/>
                  <a:pt x="25" y="24"/>
                  <a:pt x="25" y="24"/>
                </a:cubicBezTo>
                <a:cubicBezTo>
                  <a:pt x="25" y="33"/>
                  <a:pt x="17" y="33"/>
                  <a:pt x="8" y="33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51" name="Freeform 204">
            <a:extLst>
              <a:ext uri="{FF2B5EF4-FFF2-40B4-BE49-F238E27FC236}">
                <a16:creationId xmlns:a16="http://schemas.microsoft.com/office/drawing/2014/main" id="{2FE3962E-4EFA-5C6E-00C5-256A95497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8780" y="4092548"/>
            <a:ext cx="10900" cy="14534"/>
          </a:xfrm>
          <a:custGeom>
            <a:avLst/>
            <a:gdLst>
              <a:gd name="T0" fmla="*/ 1073761 w 26"/>
              <a:gd name="T1" fmla="*/ 4604124 h 34"/>
              <a:gd name="T2" fmla="*/ 1073761 w 26"/>
              <a:gd name="T3" fmla="*/ 4604124 h 34"/>
              <a:gd name="T4" fmla="*/ 0 w 26"/>
              <a:gd name="T5" fmla="*/ 3488018 h 34"/>
              <a:gd name="T6" fmla="*/ 0 w 26"/>
              <a:gd name="T7" fmla="*/ 1116106 h 34"/>
              <a:gd name="T8" fmla="*/ 1073761 w 26"/>
              <a:gd name="T9" fmla="*/ 0 h 34"/>
              <a:gd name="T10" fmla="*/ 3355364 w 26"/>
              <a:gd name="T11" fmla="*/ 1116106 h 34"/>
              <a:gd name="T12" fmla="*/ 3355364 w 26"/>
              <a:gd name="T13" fmla="*/ 3488018 h 34"/>
              <a:gd name="T14" fmla="*/ 1073761 w 26"/>
              <a:gd name="T15" fmla="*/ 4604124 h 3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6" h="34">
                <a:moveTo>
                  <a:pt x="8" y="33"/>
                </a:moveTo>
                <a:lnTo>
                  <a:pt x="8" y="33"/>
                </a:lnTo>
                <a:cubicBezTo>
                  <a:pt x="8" y="33"/>
                  <a:pt x="0" y="33"/>
                  <a:pt x="0" y="25"/>
                </a:cubicBezTo>
                <a:cubicBezTo>
                  <a:pt x="0" y="8"/>
                  <a:pt x="0" y="8"/>
                  <a:pt x="0" y="8"/>
                </a:cubicBezTo>
                <a:lnTo>
                  <a:pt x="8" y="0"/>
                </a:lnTo>
                <a:cubicBezTo>
                  <a:pt x="17" y="0"/>
                  <a:pt x="25" y="8"/>
                  <a:pt x="25" y="8"/>
                </a:cubicBezTo>
                <a:cubicBezTo>
                  <a:pt x="25" y="25"/>
                  <a:pt x="25" y="25"/>
                  <a:pt x="25" y="25"/>
                </a:cubicBezTo>
                <a:cubicBezTo>
                  <a:pt x="25" y="33"/>
                  <a:pt x="17" y="33"/>
                  <a:pt x="8" y="33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59" name="Rectangle 2">
            <a:extLst>
              <a:ext uri="{FF2B5EF4-FFF2-40B4-BE49-F238E27FC236}">
                <a16:creationId xmlns:a16="http://schemas.microsoft.com/office/drawing/2014/main" id="{424F8FA2-784B-F5C1-1398-630EBDFB96A7}"/>
              </a:ext>
            </a:extLst>
          </p:cNvPr>
          <p:cNvSpPr txBox="1">
            <a:spLocks noChangeArrowheads="1"/>
          </p:cNvSpPr>
          <p:nvPr/>
        </p:nvSpPr>
        <p:spPr>
          <a:xfrm>
            <a:off x="415925" y="402297"/>
            <a:ext cx="8308975" cy="11430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0" i="0" kern="1200">
                <a:solidFill>
                  <a:srgbClr val="FFFFFF"/>
                </a:solidFill>
                <a:latin typeface="Brandon Grotesque Bold"/>
                <a:ea typeface="+mj-ea"/>
                <a:cs typeface="Brandon Grotesque Bold"/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Publication Timeline 2023</a:t>
            </a:r>
          </a:p>
        </p:txBody>
      </p:sp>
      <p:sp>
        <p:nvSpPr>
          <p:cNvPr id="60" name="Freeform 171">
            <a:extLst>
              <a:ext uri="{FF2B5EF4-FFF2-40B4-BE49-F238E27FC236}">
                <a16:creationId xmlns:a16="http://schemas.microsoft.com/office/drawing/2014/main" id="{0944F88D-2C01-2453-6177-35A66E2381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4695" y="3518548"/>
            <a:ext cx="1611393" cy="1055490"/>
          </a:xfrm>
          <a:custGeom>
            <a:avLst/>
            <a:gdLst>
              <a:gd name="T0" fmla="*/ 309365269 w 3913"/>
              <a:gd name="T1" fmla="*/ 0 h 2562"/>
              <a:gd name="T2" fmla="*/ 309365269 w 3913"/>
              <a:gd name="T3" fmla="*/ 0 h 2562"/>
              <a:gd name="T4" fmla="*/ 23568350 w 3913"/>
              <a:gd name="T5" fmla="*/ 0 h 2562"/>
              <a:gd name="T6" fmla="*/ 13985409 w 3913"/>
              <a:gd name="T7" fmla="*/ 38492671 h 2562"/>
              <a:gd name="T8" fmla="*/ 148272536 w 3913"/>
              <a:gd name="T9" fmla="*/ 148397776 h 2562"/>
              <a:gd name="T10" fmla="*/ 148272536 w 3913"/>
              <a:gd name="T11" fmla="*/ 183650384 h 2562"/>
              <a:gd name="T12" fmla="*/ 13985409 w 3913"/>
              <a:gd name="T13" fmla="*/ 292518669 h 2562"/>
              <a:gd name="T14" fmla="*/ 23568350 w 3913"/>
              <a:gd name="T15" fmla="*/ 331918558 h 2562"/>
              <a:gd name="T16" fmla="*/ 309365269 w 3913"/>
              <a:gd name="T17" fmla="*/ 331918558 h 2562"/>
              <a:gd name="T18" fmla="*/ 318947850 w 3913"/>
              <a:gd name="T19" fmla="*/ 327641674 h 2562"/>
              <a:gd name="T20" fmla="*/ 495968490 w 3913"/>
              <a:gd name="T21" fmla="*/ 183650384 h 2562"/>
              <a:gd name="T22" fmla="*/ 495968490 w 3913"/>
              <a:gd name="T23" fmla="*/ 148397776 h 2562"/>
              <a:gd name="T24" fmla="*/ 318947850 w 3913"/>
              <a:gd name="T25" fmla="*/ 3240063 h 2562"/>
              <a:gd name="T26" fmla="*/ 309365269 w 3913"/>
              <a:gd name="T27" fmla="*/ 0 h 256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3913" h="2562">
                <a:moveTo>
                  <a:pt x="2389" y="0"/>
                </a:moveTo>
                <a:lnTo>
                  <a:pt x="2389" y="0"/>
                </a:lnTo>
                <a:cubicBezTo>
                  <a:pt x="182" y="0"/>
                  <a:pt x="182" y="0"/>
                  <a:pt x="182" y="0"/>
                </a:cubicBezTo>
                <a:cubicBezTo>
                  <a:pt x="50" y="0"/>
                  <a:pt x="0" y="206"/>
                  <a:pt x="108" y="297"/>
                </a:cubicBezTo>
                <a:cubicBezTo>
                  <a:pt x="1145" y="1145"/>
                  <a:pt x="1145" y="1145"/>
                  <a:pt x="1145" y="1145"/>
                </a:cubicBezTo>
                <a:cubicBezTo>
                  <a:pt x="1219" y="1203"/>
                  <a:pt x="1219" y="1351"/>
                  <a:pt x="1145" y="1417"/>
                </a:cubicBezTo>
                <a:cubicBezTo>
                  <a:pt x="108" y="2257"/>
                  <a:pt x="108" y="2257"/>
                  <a:pt x="108" y="2257"/>
                </a:cubicBezTo>
                <a:cubicBezTo>
                  <a:pt x="0" y="2347"/>
                  <a:pt x="50" y="2561"/>
                  <a:pt x="182" y="2561"/>
                </a:cubicBezTo>
                <a:cubicBezTo>
                  <a:pt x="2389" y="2561"/>
                  <a:pt x="2389" y="2561"/>
                  <a:pt x="2389" y="2561"/>
                </a:cubicBezTo>
                <a:cubicBezTo>
                  <a:pt x="2413" y="2561"/>
                  <a:pt x="2438" y="2545"/>
                  <a:pt x="2463" y="2528"/>
                </a:cubicBezTo>
                <a:cubicBezTo>
                  <a:pt x="3830" y="1417"/>
                  <a:pt x="3830" y="1417"/>
                  <a:pt x="3830" y="1417"/>
                </a:cubicBezTo>
                <a:cubicBezTo>
                  <a:pt x="3912" y="1351"/>
                  <a:pt x="3912" y="1203"/>
                  <a:pt x="3830" y="1145"/>
                </a:cubicBezTo>
                <a:cubicBezTo>
                  <a:pt x="2463" y="25"/>
                  <a:pt x="2463" y="25"/>
                  <a:pt x="2463" y="25"/>
                </a:cubicBezTo>
                <a:cubicBezTo>
                  <a:pt x="2438" y="9"/>
                  <a:pt x="2413" y="0"/>
                  <a:pt x="2389" y="0"/>
                </a:cubicBezTo>
              </a:path>
            </a:pathLst>
          </a:custGeom>
          <a:solidFill>
            <a:schemeClr val="tx1">
              <a:lumMod val="75000"/>
              <a:alpha val="76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61" name="CuadroTexto 82">
            <a:extLst>
              <a:ext uri="{FF2B5EF4-FFF2-40B4-BE49-F238E27FC236}">
                <a16:creationId xmlns:a16="http://schemas.microsoft.com/office/drawing/2014/main" id="{DD7488A3-3F59-A1AE-2DCE-D9314B66F161}"/>
              </a:ext>
            </a:extLst>
          </p:cNvPr>
          <p:cNvSpPr txBox="1"/>
          <p:nvPr/>
        </p:nvSpPr>
        <p:spPr>
          <a:xfrm>
            <a:off x="7151468" y="3686354"/>
            <a:ext cx="11479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WINTER</a:t>
            </a:r>
          </a:p>
          <a:p>
            <a:pPr algn="ctr"/>
            <a:r>
              <a:rPr lang="en-US" b="1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2024</a:t>
            </a:r>
          </a:p>
        </p:txBody>
      </p:sp>
    </p:spTree>
    <p:extLst>
      <p:ext uri="{BB962C8B-B14F-4D97-AF65-F5344CB8AC3E}">
        <p14:creationId xmlns:p14="http://schemas.microsoft.com/office/powerpoint/2010/main" val="197926236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Bad news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Increases in lower-quality publication hurts the field’s overall reputation</a:t>
            </a:r>
          </a:p>
          <a:p>
            <a:r>
              <a:rPr lang="en-US" dirty="0"/>
              <a:t>Other fields are encroaching on ENT</a:t>
            </a:r>
          </a:p>
          <a:p>
            <a:pPr lvl="1"/>
            <a:r>
              <a:rPr lang="en-US" dirty="0"/>
              <a:t>Strategy (e.g. Strategic Entrepreneurship Journal)</a:t>
            </a:r>
          </a:p>
          <a:p>
            <a:pPr lvl="1"/>
            <a:r>
              <a:rPr lang="en-US" dirty="0"/>
              <a:t>Org. Theory</a:t>
            </a:r>
          </a:p>
          <a:p>
            <a:pPr lvl="1"/>
            <a:r>
              <a:rPr lang="en-US" dirty="0"/>
              <a:t>Finance (e.g. Journal of Evolutionary Economics)</a:t>
            </a:r>
          </a:p>
        </p:txBody>
      </p:sp>
    </p:spTree>
    <p:extLst>
      <p:ext uri="{BB962C8B-B14F-4D97-AF65-F5344CB8AC3E}">
        <p14:creationId xmlns:p14="http://schemas.microsoft.com/office/powerpoint/2010/main" val="251882682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Freeform 168">
            <a:extLst>
              <a:ext uri="{FF2B5EF4-FFF2-40B4-BE49-F238E27FC236}">
                <a16:creationId xmlns:a16="http://schemas.microsoft.com/office/drawing/2014/main" id="{E1224974-AEB3-844A-9194-B6AE9FEC71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7254" y="3752592"/>
            <a:ext cx="966472" cy="617670"/>
          </a:xfrm>
          <a:custGeom>
            <a:avLst/>
            <a:gdLst>
              <a:gd name="T0" fmla="*/ 188501186 w 2348"/>
              <a:gd name="T1" fmla="*/ 0 h 1500"/>
              <a:gd name="T2" fmla="*/ 188501186 w 2348"/>
              <a:gd name="T3" fmla="*/ 0 h 1500"/>
              <a:gd name="T4" fmla="*/ 13843354 w 2348"/>
              <a:gd name="T5" fmla="*/ 0 h 1500"/>
              <a:gd name="T6" fmla="*/ 7503834 w 2348"/>
              <a:gd name="T7" fmla="*/ 22399985 h 1500"/>
              <a:gd name="T8" fmla="*/ 86294090 w 2348"/>
              <a:gd name="T9" fmla="*/ 86363239 h 1500"/>
              <a:gd name="T10" fmla="*/ 86294090 w 2348"/>
              <a:gd name="T11" fmla="*/ 107727263 h 1500"/>
              <a:gd name="T12" fmla="*/ 7503834 w 2348"/>
              <a:gd name="T13" fmla="*/ 171690517 h 1500"/>
              <a:gd name="T14" fmla="*/ 13843354 w 2348"/>
              <a:gd name="T15" fmla="*/ 194090502 h 1500"/>
              <a:gd name="T16" fmla="*/ 188501186 w 2348"/>
              <a:gd name="T17" fmla="*/ 194090502 h 1500"/>
              <a:gd name="T18" fmla="*/ 193935009 w 2348"/>
              <a:gd name="T19" fmla="*/ 191889401 h 1500"/>
              <a:gd name="T20" fmla="*/ 297177290 w 2348"/>
              <a:gd name="T21" fmla="*/ 107727263 h 1500"/>
              <a:gd name="T22" fmla="*/ 297177290 w 2348"/>
              <a:gd name="T23" fmla="*/ 86363239 h 1500"/>
              <a:gd name="T24" fmla="*/ 193935009 w 2348"/>
              <a:gd name="T25" fmla="*/ 2201101 h 1500"/>
              <a:gd name="T26" fmla="*/ 188501186 w 2348"/>
              <a:gd name="T27" fmla="*/ 0 h 15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348" h="1500">
                <a:moveTo>
                  <a:pt x="1457" y="0"/>
                </a:moveTo>
                <a:lnTo>
                  <a:pt x="1457" y="0"/>
                </a:lnTo>
                <a:cubicBezTo>
                  <a:pt x="107" y="0"/>
                  <a:pt x="107" y="0"/>
                  <a:pt x="107" y="0"/>
                </a:cubicBezTo>
                <a:cubicBezTo>
                  <a:pt x="25" y="0"/>
                  <a:pt x="0" y="124"/>
                  <a:pt x="58" y="173"/>
                </a:cubicBezTo>
                <a:cubicBezTo>
                  <a:pt x="667" y="667"/>
                  <a:pt x="667" y="667"/>
                  <a:pt x="667" y="667"/>
                </a:cubicBezTo>
                <a:cubicBezTo>
                  <a:pt x="716" y="709"/>
                  <a:pt x="716" y="791"/>
                  <a:pt x="667" y="832"/>
                </a:cubicBezTo>
                <a:cubicBezTo>
                  <a:pt x="58" y="1326"/>
                  <a:pt x="58" y="1326"/>
                  <a:pt x="58" y="1326"/>
                </a:cubicBezTo>
                <a:cubicBezTo>
                  <a:pt x="0" y="1375"/>
                  <a:pt x="25" y="1499"/>
                  <a:pt x="107" y="1499"/>
                </a:cubicBezTo>
                <a:cubicBezTo>
                  <a:pt x="1457" y="1499"/>
                  <a:pt x="1457" y="1499"/>
                  <a:pt x="1457" y="1499"/>
                </a:cubicBezTo>
                <a:cubicBezTo>
                  <a:pt x="1474" y="1499"/>
                  <a:pt x="1482" y="1499"/>
                  <a:pt x="1499" y="1482"/>
                </a:cubicBezTo>
                <a:cubicBezTo>
                  <a:pt x="2297" y="832"/>
                  <a:pt x="2297" y="832"/>
                  <a:pt x="2297" y="832"/>
                </a:cubicBezTo>
                <a:cubicBezTo>
                  <a:pt x="2347" y="791"/>
                  <a:pt x="2347" y="709"/>
                  <a:pt x="2297" y="667"/>
                </a:cubicBezTo>
                <a:cubicBezTo>
                  <a:pt x="1499" y="17"/>
                  <a:pt x="1499" y="17"/>
                  <a:pt x="1499" y="17"/>
                </a:cubicBezTo>
                <a:cubicBezTo>
                  <a:pt x="1482" y="0"/>
                  <a:pt x="1474" y="0"/>
                  <a:pt x="1457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15" name="Freeform 171">
            <a:extLst>
              <a:ext uri="{FF2B5EF4-FFF2-40B4-BE49-F238E27FC236}">
                <a16:creationId xmlns:a16="http://schemas.microsoft.com/office/drawing/2014/main" id="{73F3DD92-E2E5-724E-B44B-6575F69D67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401" y="3522559"/>
            <a:ext cx="1611393" cy="1055490"/>
          </a:xfrm>
          <a:custGeom>
            <a:avLst/>
            <a:gdLst>
              <a:gd name="T0" fmla="*/ 309365269 w 3913"/>
              <a:gd name="T1" fmla="*/ 0 h 2562"/>
              <a:gd name="T2" fmla="*/ 309365269 w 3913"/>
              <a:gd name="T3" fmla="*/ 0 h 2562"/>
              <a:gd name="T4" fmla="*/ 23568350 w 3913"/>
              <a:gd name="T5" fmla="*/ 0 h 2562"/>
              <a:gd name="T6" fmla="*/ 13985409 w 3913"/>
              <a:gd name="T7" fmla="*/ 38492671 h 2562"/>
              <a:gd name="T8" fmla="*/ 148272536 w 3913"/>
              <a:gd name="T9" fmla="*/ 148397776 h 2562"/>
              <a:gd name="T10" fmla="*/ 148272536 w 3913"/>
              <a:gd name="T11" fmla="*/ 183650384 h 2562"/>
              <a:gd name="T12" fmla="*/ 13985409 w 3913"/>
              <a:gd name="T13" fmla="*/ 292518669 h 2562"/>
              <a:gd name="T14" fmla="*/ 23568350 w 3913"/>
              <a:gd name="T15" fmla="*/ 331918558 h 2562"/>
              <a:gd name="T16" fmla="*/ 309365269 w 3913"/>
              <a:gd name="T17" fmla="*/ 331918558 h 2562"/>
              <a:gd name="T18" fmla="*/ 318947850 w 3913"/>
              <a:gd name="T19" fmla="*/ 327641674 h 2562"/>
              <a:gd name="T20" fmla="*/ 495968490 w 3913"/>
              <a:gd name="T21" fmla="*/ 183650384 h 2562"/>
              <a:gd name="T22" fmla="*/ 495968490 w 3913"/>
              <a:gd name="T23" fmla="*/ 148397776 h 2562"/>
              <a:gd name="T24" fmla="*/ 318947850 w 3913"/>
              <a:gd name="T25" fmla="*/ 3240063 h 2562"/>
              <a:gd name="T26" fmla="*/ 309365269 w 3913"/>
              <a:gd name="T27" fmla="*/ 0 h 256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3913" h="2562">
                <a:moveTo>
                  <a:pt x="2389" y="0"/>
                </a:moveTo>
                <a:lnTo>
                  <a:pt x="2389" y="0"/>
                </a:lnTo>
                <a:cubicBezTo>
                  <a:pt x="182" y="0"/>
                  <a:pt x="182" y="0"/>
                  <a:pt x="182" y="0"/>
                </a:cubicBezTo>
                <a:cubicBezTo>
                  <a:pt x="50" y="0"/>
                  <a:pt x="0" y="206"/>
                  <a:pt x="108" y="297"/>
                </a:cubicBezTo>
                <a:cubicBezTo>
                  <a:pt x="1145" y="1145"/>
                  <a:pt x="1145" y="1145"/>
                  <a:pt x="1145" y="1145"/>
                </a:cubicBezTo>
                <a:cubicBezTo>
                  <a:pt x="1219" y="1203"/>
                  <a:pt x="1219" y="1351"/>
                  <a:pt x="1145" y="1417"/>
                </a:cubicBezTo>
                <a:cubicBezTo>
                  <a:pt x="108" y="2257"/>
                  <a:pt x="108" y="2257"/>
                  <a:pt x="108" y="2257"/>
                </a:cubicBezTo>
                <a:cubicBezTo>
                  <a:pt x="0" y="2347"/>
                  <a:pt x="50" y="2561"/>
                  <a:pt x="182" y="2561"/>
                </a:cubicBezTo>
                <a:cubicBezTo>
                  <a:pt x="2389" y="2561"/>
                  <a:pt x="2389" y="2561"/>
                  <a:pt x="2389" y="2561"/>
                </a:cubicBezTo>
                <a:cubicBezTo>
                  <a:pt x="2413" y="2561"/>
                  <a:pt x="2438" y="2545"/>
                  <a:pt x="2463" y="2528"/>
                </a:cubicBezTo>
                <a:cubicBezTo>
                  <a:pt x="3830" y="1417"/>
                  <a:pt x="3830" y="1417"/>
                  <a:pt x="3830" y="1417"/>
                </a:cubicBezTo>
                <a:cubicBezTo>
                  <a:pt x="3912" y="1351"/>
                  <a:pt x="3912" y="1203"/>
                  <a:pt x="3830" y="1145"/>
                </a:cubicBezTo>
                <a:cubicBezTo>
                  <a:pt x="2463" y="25"/>
                  <a:pt x="2463" y="25"/>
                  <a:pt x="2463" y="25"/>
                </a:cubicBezTo>
                <a:cubicBezTo>
                  <a:pt x="2438" y="9"/>
                  <a:pt x="2413" y="0"/>
                  <a:pt x="2389" y="0"/>
                </a:cubicBezTo>
              </a:path>
            </a:pathLst>
          </a:custGeom>
          <a:solidFill>
            <a:schemeClr val="tx1">
              <a:lumMod val="75000"/>
              <a:alpha val="76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16" name="Freeform 172">
            <a:extLst>
              <a:ext uri="{FF2B5EF4-FFF2-40B4-BE49-F238E27FC236}">
                <a16:creationId xmlns:a16="http://schemas.microsoft.com/office/drawing/2014/main" id="{60683A2B-0CD4-6849-8600-C2DFA4D81C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8855" y="3522559"/>
            <a:ext cx="1611393" cy="1055490"/>
          </a:xfrm>
          <a:custGeom>
            <a:avLst/>
            <a:gdLst>
              <a:gd name="T0" fmla="*/ 310430245 w 3912"/>
              <a:gd name="T1" fmla="*/ 0 h 2562"/>
              <a:gd name="T2" fmla="*/ 310430245 w 3912"/>
              <a:gd name="T3" fmla="*/ 0 h 2562"/>
              <a:gd name="T4" fmla="*/ 23450553 w 3912"/>
              <a:gd name="T5" fmla="*/ 0 h 2562"/>
              <a:gd name="T6" fmla="*/ 14899650 w 3912"/>
              <a:gd name="T7" fmla="*/ 38492671 h 2562"/>
              <a:gd name="T8" fmla="*/ 148218651 w 3912"/>
              <a:gd name="T9" fmla="*/ 148397776 h 2562"/>
              <a:gd name="T10" fmla="*/ 148218651 w 3912"/>
              <a:gd name="T11" fmla="*/ 183650384 h 2562"/>
              <a:gd name="T12" fmla="*/ 14899650 w 3912"/>
              <a:gd name="T13" fmla="*/ 292518669 h 2562"/>
              <a:gd name="T14" fmla="*/ 23450553 w 3912"/>
              <a:gd name="T15" fmla="*/ 331918558 h 2562"/>
              <a:gd name="T16" fmla="*/ 310430245 w 3912"/>
              <a:gd name="T17" fmla="*/ 331918558 h 2562"/>
              <a:gd name="T18" fmla="*/ 318981508 w 3912"/>
              <a:gd name="T19" fmla="*/ 327641674 h 2562"/>
              <a:gd name="T20" fmla="*/ 496092392 w 3912"/>
              <a:gd name="T21" fmla="*/ 183650384 h 2562"/>
              <a:gd name="T22" fmla="*/ 496092392 w 3912"/>
              <a:gd name="T23" fmla="*/ 148397776 h 2562"/>
              <a:gd name="T24" fmla="*/ 318981508 w 3912"/>
              <a:gd name="T25" fmla="*/ 3240063 h 2562"/>
              <a:gd name="T26" fmla="*/ 310430245 w 3912"/>
              <a:gd name="T27" fmla="*/ 0 h 256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3912" h="2562">
                <a:moveTo>
                  <a:pt x="2396" y="0"/>
                </a:moveTo>
                <a:lnTo>
                  <a:pt x="2396" y="0"/>
                </a:lnTo>
                <a:cubicBezTo>
                  <a:pt x="181" y="0"/>
                  <a:pt x="181" y="0"/>
                  <a:pt x="181" y="0"/>
                </a:cubicBezTo>
                <a:cubicBezTo>
                  <a:pt x="57" y="0"/>
                  <a:pt x="0" y="206"/>
                  <a:pt x="115" y="297"/>
                </a:cubicBezTo>
                <a:cubicBezTo>
                  <a:pt x="1144" y="1145"/>
                  <a:pt x="1144" y="1145"/>
                  <a:pt x="1144" y="1145"/>
                </a:cubicBezTo>
                <a:cubicBezTo>
                  <a:pt x="1227" y="1203"/>
                  <a:pt x="1227" y="1351"/>
                  <a:pt x="1144" y="1417"/>
                </a:cubicBezTo>
                <a:cubicBezTo>
                  <a:pt x="115" y="2257"/>
                  <a:pt x="115" y="2257"/>
                  <a:pt x="115" y="2257"/>
                </a:cubicBezTo>
                <a:cubicBezTo>
                  <a:pt x="0" y="2347"/>
                  <a:pt x="57" y="2561"/>
                  <a:pt x="181" y="2561"/>
                </a:cubicBezTo>
                <a:cubicBezTo>
                  <a:pt x="2396" y="2561"/>
                  <a:pt x="2396" y="2561"/>
                  <a:pt x="2396" y="2561"/>
                </a:cubicBezTo>
                <a:cubicBezTo>
                  <a:pt x="2421" y="2561"/>
                  <a:pt x="2445" y="2545"/>
                  <a:pt x="2462" y="2528"/>
                </a:cubicBezTo>
                <a:cubicBezTo>
                  <a:pt x="3829" y="1417"/>
                  <a:pt x="3829" y="1417"/>
                  <a:pt x="3829" y="1417"/>
                </a:cubicBezTo>
                <a:cubicBezTo>
                  <a:pt x="3911" y="1351"/>
                  <a:pt x="3911" y="1203"/>
                  <a:pt x="3829" y="1145"/>
                </a:cubicBezTo>
                <a:cubicBezTo>
                  <a:pt x="2462" y="25"/>
                  <a:pt x="2462" y="25"/>
                  <a:pt x="2462" y="25"/>
                </a:cubicBezTo>
                <a:cubicBezTo>
                  <a:pt x="2445" y="9"/>
                  <a:pt x="2421" y="0"/>
                  <a:pt x="2396" y="0"/>
                </a:cubicBezTo>
              </a:path>
            </a:pathLst>
          </a:custGeom>
          <a:solidFill>
            <a:schemeClr val="tx1">
              <a:lumMod val="75000"/>
              <a:alpha val="76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6" name="Freeform 182">
            <a:extLst>
              <a:ext uri="{FF2B5EF4-FFF2-40B4-BE49-F238E27FC236}">
                <a16:creationId xmlns:a16="http://schemas.microsoft.com/office/drawing/2014/main" id="{EA7670F3-EBE6-C840-BDEE-1D1F43A1D0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3290" y="4172244"/>
            <a:ext cx="268868" cy="18167"/>
          </a:xfrm>
          <a:custGeom>
            <a:avLst/>
            <a:gdLst>
              <a:gd name="T0" fmla="*/ 82457360 w 652"/>
              <a:gd name="T1" fmla="*/ 5724599 h 43"/>
              <a:gd name="T2" fmla="*/ 82457360 w 652"/>
              <a:gd name="T3" fmla="*/ 5724599 h 43"/>
              <a:gd name="T4" fmla="*/ 3246418 w 652"/>
              <a:gd name="T5" fmla="*/ 5724599 h 43"/>
              <a:gd name="T6" fmla="*/ 0 w 652"/>
              <a:gd name="T7" fmla="*/ 3407587 h 43"/>
              <a:gd name="T8" fmla="*/ 3246418 w 652"/>
              <a:gd name="T9" fmla="*/ 0 h 43"/>
              <a:gd name="T10" fmla="*/ 82457360 w 652"/>
              <a:gd name="T11" fmla="*/ 0 h 43"/>
              <a:gd name="T12" fmla="*/ 84535154 w 652"/>
              <a:gd name="T13" fmla="*/ 3407587 h 43"/>
              <a:gd name="T14" fmla="*/ 82457360 w 652"/>
              <a:gd name="T15" fmla="*/ 5724599 h 4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652" h="43">
                <a:moveTo>
                  <a:pt x="635" y="42"/>
                </a:moveTo>
                <a:lnTo>
                  <a:pt x="635" y="42"/>
                </a:lnTo>
                <a:cubicBezTo>
                  <a:pt x="25" y="42"/>
                  <a:pt x="25" y="42"/>
                  <a:pt x="25" y="42"/>
                </a:cubicBezTo>
                <a:cubicBezTo>
                  <a:pt x="17" y="42"/>
                  <a:pt x="0" y="33"/>
                  <a:pt x="0" y="25"/>
                </a:cubicBezTo>
                <a:cubicBezTo>
                  <a:pt x="0" y="9"/>
                  <a:pt x="17" y="0"/>
                  <a:pt x="25" y="0"/>
                </a:cubicBezTo>
                <a:cubicBezTo>
                  <a:pt x="635" y="0"/>
                  <a:pt x="635" y="0"/>
                  <a:pt x="635" y="0"/>
                </a:cubicBezTo>
                <a:cubicBezTo>
                  <a:pt x="643" y="0"/>
                  <a:pt x="651" y="9"/>
                  <a:pt x="651" y="25"/>
                </a:cubicBezTo>
                <a:cubicBezTo>
                  <a:pt x="651" y="33"/>
                  <a:pt x="643" y="42"/>
                  <a:pt x="635" y="42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7" name="Freeform 183">
            <a:extLst>
              <a:ext uri="{FF2B5EF4-FFF2-40B4-BE49-F238E27FC236}">
                <a16:creationId xmlns:a16="http://schemas.microsoft.com/office/drawing/2014/main" id="{689B3A2C-618C-444A-B64A-1F534C7089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4173" y="4141360"/>
            <a:ext cx="207101" cy="18167"/>
          </a:xfrm>
          <a:custGeom>
            <a:avLst/>
            <a:gdLst>
              <a:gd name="T0" fmla="*/ 61747375 w 503"/>
              <a:gd name="T1" fmla="*/ 5857497 h 42"/>
              <a:gd name="T2" fmla="*/ 61747375 w 503"/>
              <a:gd name="T3" fmla="*/ 5857497 h 42"/>
              <a:gd name="T4" fmla="*/ 3106797 w 503"/>
              <a:gd name="T5" fmla="*/ 5857497 h 42"/>
              <a:gd name="T6" fmla="*/ 0 w 503"/>
              <a:gd name="T7" fmla="*/ 2428875 h 42"/>
              <a:gd name="T8" fmla="*/ 3106797 w 503"/>
              <a:gd name="T9" fmla="*/ 0 h 42"/>
              <a:gd name="T10" fmla="*/ 61747375 w 503"/>
              <a:gd name="T11" fmla="*/ 0 h 42"/>
              <a:gd name="T12" fmla="*/ 64983697 w 503"/>
              <a:gd name="T13" fmla="*/ 2428875 h 42"/>
              <a:gd name="T14" fmla="*/ 61747375 w 503"/>
              <a:gd name="T15" fmla="*/ 5857497 h 4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03" h="42">
                <a:moveTo>
                  <a:pt x="477" y="41"/>
                </a:moveTo>
                <a:lnTo>
                  <a:pt x="477" y="41"/>
                </a:lnTo>
                <a:cubicBezTo>
                  <a:pt x="24" y="41"/>
                  <a:pt x="24" y="41"/>
                  <a:pt x="24" y="41"/>
                </a:cubicBezTo>
                <a:cubicBezTo>
                  <a:pt x="8" y="41"/>
                  <a:pt x="0" y="33"/>
                  <a:pt x="0" y="17"/>
                </a:cubicBezTo>
                <a:cubicBezTo>
                  <a:pt x="0" y="8"/>
                  <a:pt x="8" y="0"/>
                  <a:pt x="24" y="0"/>
                </a:cubicBezTo>
                <a:cubicBezTo>
                  <a:pt x="477" y="0"/>
                  <a:pt x="477" y="0"/>
                  <a:pt x="477" y="0"/>
                </a:cubicBezTo>
                <a:cubicBezTo>
                  <a:pt x="494" y="0"/>
                  <a:pt x="502" y="8"/>
                  <a:pt x="502" y="17"/>
                </a:cubicBezTo>
                <a:cubicBezTo>
                  <a:pt x="502" y="33"/>
                  <a:pt x="494" y="41"/>
                  <a:pt x="477" y="4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8" name="Freeform 184">
            <a:extLst>
              <a:ext uri="{FF2B5EF4-FFF2-40B4-BE49-F238E27FC236}">
                <a16:creationId xmlns:a16="http://schemas.microsoft.com/office/drawing/2014/main" id="{3FBA23E5-FF5A-514B-A32B-C66FFD47FA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4173" y="3986943"/>
            <a:ext cx="207101" cy="18167"/>
          </a:xfrm>
          <a:custGeom>
            <a:avLst/>
            <a:gdLst>
              <a:gd name="T0" fmla="*/ 61747375 w 503"/>
              <a:gd name="T1" fmla="*/ 5724599 h 43"/>
              <a:gd name="T2" fmla="*/ 61747375 w 503"/>
              <a:gd name="T3" fmla="*/ 5724599 h 43"/>
              <a:gd name="T4" fmla="*/ 3106797 w 503"/>
              <a:gd name="T5" fmla="*/ 5724599 h 43"/>
              <a:gd name="T6" fmla="*/ 0 w 503"/>
              <a:gd name="T7" fmla="*/ 2317012 h 43"/>
              <a:gd name="T8" fmla="*/ 3106797 w 503"/>
              <a:gd name="T9" fmla="*/ 0 h 43"/>
              <a:gd name="T10" fmla="*/ 61747375 w 503"/>
              <a:gd name="T11" fmla="*/ 0 h 43"/>
              <a:gd name="T12" fmla="*/ 64983697 w 503"/>
              <a:gd name="T13" fmla="*/ 2317012 h 43"/>
              <a:gd name="T14" fmla="*/ 61747375 w 503"/>
              <a:gd name="T15" fmla="*/ 5724599 h 4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03" h="43">
                <a:moveTo>
                  <a:pt x="477" y="42"/>
                </a:moveTo>
                <a:lnTo>
                  <a:pt x="477" y="42"/>
                </a:lnTo>
                <a:cubicBezTo>
                  <a:pt x="24" y="42"/>
                  <a:pt x="24" y="42"/>
                  <a:pt x="24" y="42"/>
                </a:cubicBezTo>
                <a:cubicBezTo>
                  <a:pt x="8" y="42"/>
                  <a:pt x="0" y="34"/>
                  <a:pt x="0" y="17"/>
                </a:cubicBezTo>
                <a:cubicBezTo>
                  <a:pt x="0" y="9"/>
                  <a:pt x="8" y="0"/>
                  <a:pt x="24" y="0"/>
                </a:cubicBezTo>
                <a:cubicBezTo>
                  <a:pt x="477" y="0"/>
                  <a:pt x="477" y="0"/>
                  <a:pt x="477" y="0"/>
                </a:cubicBezTo>
                <a:cubicBezTo>
                  <a:pt x="494" y="0"/>
                  <a:pt x="502" y="9"/>
                  <a:pt x="502" y="17"/>
                </a:cubicBezTo>
                <a:cubicBezTo>
                  <a:pt x="502" y="34"/>
                  <a:pt x="494" y="42"/>
                  <a:pt x="477" y="42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9" name="Freeform 185">
            <a:extLst>
              <a:ext uri="{FF2B5EF4-FFF2-40B4-BE49-F238E27FC236}">
                <a16:creationId xmlns:a16="http://schemas.microsoft.com/office/drawing/2014/main" id="{E66134B5-9787-2B4C-A02A-9DA15F6975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5057" y="4017827"/>
            <a:ext cx="19983" cy="112634"/>
          </a:xfrm>
          <a:custGeom>
            <a:avLst/>
            <a:gdLst>
              <a:gd name="T0" fmla="*/ 2927330 w 50"/>
              <a:gd name="T1" fmla="*/ 35484745 h 272"/>
              <a:gd name="T2" fmla="*/ 2927330 w 50"/>
              <a:gd name="T3" fmla="*/ 35484745 h 272"/>
              <a:gd name="T4" fmla="*/ 2927330 w 50"/>
              <a:gd name="T5" fmla="*/ 35484745 h 272"/>
              <a:gd name="T6" fmla="*/ 0 w 50"/>
              <a:gd name="T7" fmla="*/ 32342383 h 272"/>
              <a:gd name="T8" fmla="*/ 975777 w 50"/>
              <a:gd name="T9" fmla="*/ 2095150 h 272"/>
              <a:gd name="T10" fmla="*/ 2927330 w 50"/>
              <a:gd name="T11" fmla="*/ 0 h 272"/>
              <a:gd name="T12" fmla="*/ 2927330 w 50"/>
              <a:gd name="T13" fmla="*/ 0 h 272"/>
              <a:gd name="T14" fmla="*/ 5976544 w 50"/>
              <a:gd name="T15" fmla="*/ 2095150 h 272"/>
              <a:gd name="T16" fmla="*/ 5976544 w 50"/>
              <a:gd name="T17" fmla="*/ 32342383 h 272"/>
              <a:gd name="T18" fmla="*/ 2927330 w 50"/>
              <a:gd name="T19" fmla="*/ 35484745 h 27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50" h="272">
                <a:moveTo>
                  <a:pt x="24" y="271"/>
                </a:moveTo>
                <a:lnTo>
                  <a:pt x="24" y="271"/>
                </a:lnTo>
                <a:cubicBezTo>
                  <a:pt x="16" y="271"/>
                  <a:pt x="0" y="263"/>
                  <a:pt x="0" y="247"/>
                </a:cubicBezTo>
                <a:cubicBezTo>
                  <a:pt x="8" y="16"/>
                  <a:pt x="8" y="16"/>
                  <a:pt x="8" y="16"/>
                </a:cubicBezTo>
                <a:cubicBezTo>
                  <a:pt x="8" y="8"/>
                  <a:pt x="16" y="0"/>
                  <a:pt x="24" y="0"/>
                </a:cubicBezTo>
                <a:cubicBezTo>
                  <a:pt x="41" y="0"/>
                  <a:pt x="49" y="8"/>
                  <a:pt x="49" y="16"/>
                </a:cubicBezTo>
                <a:cubicBezTo>
                  <a:pt x="49" y="247"/>
                  <a:pt x="49" y="247"/>
                  <a:pt x="49" y="247"/>
                </a:cubicBezTo>
                <a:cubicBezTo>
                  <a:pt x="49" y="263"/>
                  <a:pt x="33" y="271"/>
                  <a:pt x="24" y="27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30" name="Freeform 186">
            <a:extLst>
              <a:ext uri="{FF2B5EF4-FFF2-40B4-BE49-F238E27FC236}">
                <a16:creationId xmlns:a16="http://schemas.microsoft.com/office/drawing/2014/main" id="{341BCA44-0661-6047-B7A3-5C8361AF51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8640" y="4017827"/>
            <a:ext cx="18167" cy="112634"/>
          </a:xfrm>
          <a:custGeom>
            <a:avLst/>
            <a:gdLst>
              <a:gd name="T0" fmla="*/ 2286000 w 42"/>
              <a:gd name="T1" fmla="*/ 35484745 h 272"/>
              <a:gd name="T2" fmla="*/ 2286000 w 42"/>
              <a:gd name="T3" fmla="*/ 35484745 h 272"/>
              <a:gd name="T4" fmla="*/ 2286000 w 42"/>
              <a:gd name="T5" fmla="*/ 35484745 h 272"/>
              <a:gd name="T6" fmla="*/ 0 w 42"/>
              <a:gd name="T7" fmla="*/ 32342383 h 272"/>
              <a:gd name="T8" fmla="*/ 0 w 42"/>
              <a:gd name="T9" fmla="*/ 2095150 h 272"/>
              <a:gd name="T10" fmla="*/ 3571497 w 42"/>
              <a:gd name="T11" fmla="*/ 0 h 272"/>
              <a:gd name="T12" fmla="*/ 3571497 w 42"/>
              <a:gd name="T13" fmla="*/ 0 h 272"/>
              <a:gd name="T14" fmla="*/ 5857497 w 42"/>
              <a:gd name="T15" fmla="*/ 2095150 h 272"/>
              <a:gd name="T16" fmla="*/ 5857497 w 42"/>
              <a:gd name="T17" fmla="*/ 32342383 h 272"/>
              <a:gd name="T18" fmla="*/ 2286000 w 42"/>
              <a:gd name="T19" fmla="*/ 35484745 h 27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42" h="272">
                <a:moveTo>
                  <a:pt x="16" y="271"/>
                </a:moveTo>
                <a:lnTo>
                  <a:pt x="16" y="271"/>
                </a:lnTo>
                <a:cubicBezTo>
                  <a:pt x="8" y="271"/>
                  <a:pt x="0" y="263"/>
                  <a:pt x="0" y="247"/>
                </a:cubicBezTo>
                <a:cubicBezTo>
                  <a:pt x="0" y="16"/>
                  <a:pt x="0" y="16"/>
                  <a:pt x="0" y="16"/>
                </a:cubicBezTo>
                <a:cubicBezTo>
                  <a:pt x="0" y="8"/>
                  <a:pt x="8" y="0"/>
                  <a:pt x="25" y="0"/>
                </a:cubicBezTo>
                <a:cubicBezTo>
                  <a:pt x="33" y="0"/>
                  <a:pt x="41" y="8"/>
                  <a:pt x="41" y="16"/>
                </a:cubicBezTo>
                <a:cubicBezTo>
                  <a:pt x="41" y="247"/>
                  <a:pt x="41" y="247"/>
                  <a:pt x="41" y="247"/>
                </a:cubicBezTo>
                <a:cubicBezTo>
                  <a:pt x="41" y="263"/>
                  <a:pt x="33" y="271"/>
                  <a:pt x="16" y="27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31" name="Freeform 187">
            <a:extLst>
              <a:ext uri="{FF2B5EF4-FFF2-40B4-BE49-F238E27FC236}">
                <a16:creationId xmlns:a16="http://schemas.microsoft.com/office/drawing/2014/main" id="{5651542E-53B2-C547-8D2C-38C3A385D2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0407" y="4017827"/>
            <a:ext cx="21800" cy="112634"/>
          </a:xfrm>
          <a:custGeom>
            <a:avLst/>
            <a:gdLst>
              <a:gd name="T0" fmla="*/ 3488018 w 51"/>
              <a:gd name="T1" fmla="*/ 35484745 h 272"/>
              <a:gd name="T2" fmla="*/ 3488018 w 51"/>
              <a:gd name="T3" fmla="*/ 35484745 h 272"/>
              <a:gd name="T4" fmla="*/ 3488018 w 51"/>
              <a:gd name="T5" fmla="*/ 35484745 h 272"/>
              <a:gd name="T6" fmla="*/ 0 w 51"/>
              <a:gd name="T7" fmla="*/ 32342383 h 272"/>
              <a:gd name="T8" fmla="*/ 1116106 w 51"/>
              <a:gd name="T9" fmla="*/ 2095150 h 272"/>
              <a:gd name="T10" fmla="*/ 3488018 w 51"/>
              <a:gd name="T11" fmla="*/ 0 h 272"/>
              <a:gd name="T12" fmla="*/ 3488018 w 51"/>
              <a:gd name="T13" fmla="*/ 0 h 272"/>
              <a:gd name="T14" fmla="*/ 6976035 w 51"/>
              <a:gd name="T15" fmla="*/ 3142725 h 272"/>
              <a:gd name="T16" fmla="*/ 6976035 w 51"/>
              <a:gd name="T17" fmla="*/ 32342383 h 272"/>
              <a:gd name="T18" fmla="*/ 3488018 w 51"/>
              <a:gd name="T19" fmla="*/ 35484745 h 27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51" h="272">
                <a:moveTo>
                  <a:pt x="25" y="271"/>
                </a:moveTo>
                <a:lnTo>
                  <a:pt x="25" y="271"/>
                </a:lnTo>
                <a:cubicBezTo>
                  <a:pt x="17" y="271"/>
                  <a:pt x="0" y="263"/>
                  <a:pt x="0" y="247"/>
                </a:cubicBezTo>
                <a:cubicBezTo>
                  <a:pt x="8" y="16"/>
                  <a:pt x="8" y="16"/>
                  <a:pt x="8" y="16"/>
                </a:cubicBezTo>
                <a:cubicBezTo>
                  <a:pt x="8" y="8"/>
                  <a:pt x="17" y="0"/>
                  <a:pt x="25" y="0"/>
                </a:cubicBezTo>
                <a:cubicBezTo>
                  <a:pt x="41" y="0"/>
                  <a:pt x="50" y="8"/>
                  <a:pt x="50" y="24"/>
                </a:cubicBezTo>
                <a:cubicBezTo>
                  <a:pt x="50" y="247"/>
                  <a:pt x="50" y="247"/>
                  <a:pt x="50" y="247"/>
                </a:cubicBezTo>
                <a:cubicBezTo>
                  <a:pt x="50" y="263"/>
                  <a:pt x="33" y="271"/>
                  <a:pt x="25" y="27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32" name="Freeform 188">
            <a:extLst>
              <a:ext uri="{FF2B5EF4-FFF2-40B4-BE49-F238E27FC236}">
                <a16:creationId xmlns:a16="http://schemas.microsoft.com/office/drawing/2014/main" id="{54840694-34C2-1447-8470-270E7D051B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3290" y="3932443"/>
            <a:ext cx="268868" cy="54500"/>
          </a:xfrm>
          <a:custGeom>
            <a:avLst/>
            <a:gdLst>
              <a:gd name="T0" fmla="*/ 3246418 w 652"/>
              <a:gd name="T1" fmla="*/ 17052636 h 132"/>
              <a:gd name="T2" fmla="*/ 3246418 w 652"/>
              <a:gd name="T3" fmla="*/ 17052636 h 132"/>
              <a:gd name="T4" fmla="*/ 0 w 652"/>
              <a:gd name="T5" fmla="*/ 14969764 h 132"/>
              <a:gd name="T6" fmla="*/ 2207521 w 652"/>
              <a:gd name="T7" fmla="*/ 11715750 h 132"/>
              <a:gd name="T8" fmla="*/ 41683085 w 652"/>
              <a:gd name="T9" fmla="*/ 0 h 132"/>
              <a:gd name="T10" fmla="*/ 43890606 w 652"/>
              <a:gd name="T11" fmla="*/ 0 h 132"/>
              <a:gd name="T12" fmla="*/ 82457360 w 652"/>
              <a:gd name="T13" fmla="*/ 11715750 h 132"/>
              <a:gd name="T14" fmla="*/ 84535154 w 652"/>
              <a:gd name="T15" fmla="*/ 14969764 h 132"/>
              <a:gd name="T16" fmla="*/ 81288736 w 652"/>
              <a:gd name="T17" fmla="*/ 17052636 h 132"/>
              <a:gd name="T18" fmla="*/ 42851709 w 652"/>
              <a:gd name="T19" fmla="*/ 5337247 h 132"/>
              <a:gd name="T20" fmla="*/ 3246418 w 652"/>
              <a:gd name="T21" fmla="*/ 17052636 h 13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652" h="132">
                <a:moveTo>
                  <a:pt x="25" y="131"/>
                </a:moveTo>
                <a:lnTo>
                  <a:pt x="25" y="131"/>
                </a:lnTo>
                <a:cubicBezTo>
                  <a:pt x="17" y="131"/>
                  <a:pt x="9" y="123"/>
                  <a:pt x="0" y="115"/>
                </a:cubicBezTo>
                <a:cubicBezTo>
                  <a:pt x="0" y="107"/>
                  <a:pt x="9" y="90"/>
                  <a:pt x="17" y="90"/>
                </a:cubicBezTo>
                <a:cubicBezTo>
                  <a:pt x="321" y="0"/>
                  <a:pt x="321" y="0"/>
                  <a:pt x="321" y="0"/>
                </a:cubicBezTo>
                <a:cubicBezTo>
                  <a:pt x="330" y="0"/>
                  <a:pt x="330" y="0"/>
                  <a:pt x="338" y="0"/>
                </a:cubicBezTo>
                <a:cubicBezTo>
                  <a:pt x="635" y="90"/>
                  <a:pt x="635" y="90"/>
                  <a:pt x="635" y="90"/>
                </a:cubicBezTo>
                <a:cubicBezTo>
                  <a:pt x="651" y="90"/>
                  <a:pt x="651" y="107"/>
                  <a:pt x="651" y="115"/>
                </a:cubicBezTo>
                <a:cubicBezTo>
                  <a:pt x="651" y="123"/>
                  <a:pt x="635" y="131"/>
                  <a:pt x="626" y="131"/>
                </a:cubicBezTo>
                <a:cubicBezTo>
                  <a:pt x="330" y="41"/>
                  <a:pt x="330" y="41"/>
                  <a:pt x="330" y="41"/>
                </a:cubicBezTo>
                <a:cubicBezTo>
                  <a:pt x="25" y="131"/>
                  <a:pt x="25" y="131"/>
                  <a:pt x="25" y="13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105" name="CuadroTexto 85">
            <a:extLst>
              <a:ext uri="{FF2B5EF4-FFF2-40B4-BE49-F238E27FC236}">
                <a16:creationId xmlns:a16="http://schemas.microsoft.com/office/drawing/2014/main" id="{12A9E8EC-00CD-490A-67E5-2E4DB750218E}"/>
              </a:ext>
            </a:extLst>
          </p:cNvPr>
          <p:cNvSpPr txBox="1"/>
          <p:nvPr/>
        </p:nvSpPr>
        <p:spPr>
          <a:xfrm>
            <a:off x="3618994" y="2983697"/>
            <a:ext cx="152798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Lato" charset="0"/>
                <a:ea typeface="Lato" charset="0"/>
                <a:cs typeface="Lato" charset="0"/>
              </a:rPr>
              <a:t>AOM</a:t>
            </a:r>
            <a:br>
              <a:rPr lang="en-US" sz="2000" b="1" dirty="0">
                <a:solidFill>
                  <a:srgbClr val="FF0000"/>
                </a:solidFill>
                <a:latin typeface="Lato" charset="0"/>
                <a:ea typeface="Lato" charset="0"/>
                <a:cs typeface="Lato" charset="0"/>
              </a:rPr>
            </a:br>
            <a:r>
              <a:rPr lang="en-US" sz="2000" b="1" dirty="0">
                <a:solidFill>
                  <a:srgbClr val="FF0000"/>
                </a:solidFill>
                <a:latin typeface="Lato" charset="0"/>
                <a:ea typeface="Lato" charset="0"/>
                <a:cs typeface="Lato" charset="0"/>
              </a:rPr>
              <a:t>2024</a:t>
            </a:r>
          </a:p>
          <a:p>
            <a:pPr algn="ctr"/>
            <a:endParaRPr lang="en-US" sz="2000" b="1" dirty="0">
              <a:solidFill>
                <a:srgbClr val="FF0000"/>
              </a:solidFill>
              <a:latin typeface="Lato" charset="0"/>
              <a:ea typeface="Lato" charset="0"/>
              <a:cs typeface="Lato" charset="0"/>
            </a:endParaRPr>
          </a:p>
          <a:p>
            <a:pPr algn="ctr"/>
            <a:endParaRPr lang="en-US" sz="2000" b="1" dirty="0">
              <a:solidFill>
                <a:srgbClr val="FF0000"/>
              </a:solidFill>
              <a:latin typeface="Lato" charset="0"/>
              <a:ea typeface="Lato" charset="0"/>
              <a:cs typeface="Lato" charset="0"/>
            </a:endParaRPr>
          </a:p>
          <a:p>
            <a:pPr algn="ctr"/>
            <a:br>
              <a:rPr lang="en-US" sz="2000" b="1" dirty="0">
                <a:solidFill>
                  <a:srgbClr val="FF0000"/>
                </a:solidFill>
                <a:latin typeface="Lato" charset="0"/>
                <a:ea typeface="Lato" charset="0"/>
                <a:cs typeface="Lato" charset="0"/>
              </a:rPr>
            </a:br>
            <a:r>
              <a:rPr lang="en-US" sz="2000" b="1" dirty="0">
                <a:solidFill>
                  <a:srgbClr val="FF0000"/>
                </a:solidFill>
                <a:latin typeface="Lato" charset="0"/>
                <a:ea typeface="Lato" charset="0"/>
                <a:cs typeface="Lato" charset="0"/>
              </a:rPr>
              <a:t>(You hit the market here)</a:t>
            </a:r>
          </a:p>
        </p:txBody>
      </p:sp>
      <p:sp>
        <p:nvSpPr>
          <p:cNvPr id="106" name="CuadroTexto 82">
            <a:extLst>
              <a:ext uri="{FF2B5EF4-FFF2-40B4-BE49-F238E27FC236}">
                <a16:creationId xmlns:a16="http://schemas.microsoft.com/office/drawing/2014/main" id="{44AE654F-7198-2B7B-2A6C-31CC0B50DC28}"/>
              </a:ext>
            </a:extLst>
          </p:cNvPr>
          <p:cNvSpPr txBox="1"/>
          <p:nvPr/>
        </p:nvSpPr>
        <p:spPr>
          <a:xfrm>
            <a:off x="947174" y="3690365"/>
            <a:ext cx="11479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WINTER</a:t>
            </a:r>
          </a:p>
          <a:p>
            <a:pPr algn="ctr"/>
            <a:r>
              <a:rPr lang="en-US" b="1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2024</a:t>
            </a:r>
          </a:p>
        </p:txBody>
      </p:sp>
      <p:sp>
        <p:nvSpPr>
          <p:cNvPr id="107" name="CuadroTexto 82">
            <a:extLst>
              <a:ext uri="{FF2B5EF4-FFF2-40B4-BE49-F238E27FC236}">
                <a16:creationId xmlns:a16="http://schemas.microsoft.com/office/drawing/2014/main" id="{A7160F85-45D3-4DD3-49EE-0D78A482E52A}"/>
              </a:ext>
            </a:extLst>
          </p:cNvPr>
          <p:cNvSpPr txBox="1"/>
          <p:nvPr/>
        </p:nvSpPr>
        <p:spPr>
          <a:xfrm>
            <a:off x="4988488" y="3710413"/>
            <a:ext cx="126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FALL</a:t>
            </a:r>
          </a:p>
          <a:p>
            <a:pPr algn="ctr"/>
            <a:r>
              <a:rPr lang="en-US" b="1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2024</a:t>
            </a:r>
          </a:p>
        </p:txBody>
      </p:sp>
      <p:sp>
        <p:nvSpPr>
          <p:cNvPr id="43" name="Freeform 172">
            <a:extLst>
              <a:ext uri="{FF2B5EF4-FFF2-40B4-BE49-F238E27FC236}">
                <a16:creationId xmlns:a16="http://schemas.microsoft.com/office/drawing/2014/main" id="{A227D868-BAC4-7B89-2B1F-7A50CA7D6A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3401" y="3518543"/>
            <a:ext cx="1611393" cy="1055490"/>
          </a:xfrm>
          <a:custGeom>
            <a:avLst/>
            <a:gdLst>
              <a:gd name="T0" fmla="*/ 310430245 w 3912"/>
              <a:gd name="T1" fmla="*/ 0 h 2562"/>
              <a:gd name="T2" fmla="*/ 310430245 w 3912"/>
              <a:gd name="T3" fmla="*/ 0 h 2562"/>
              <a:gd name="T4" fmla="*/ 23450553 w 3912"/>
              <a:gd name="T5" fmla="*/ 0 h 2562"/>
              <a:gd name="T6" fmla="*/ 14899650 w 3912"/>
              <a:gd name="T7" fmla="*/ 38492671 h 2562"/>
              <a:gd name="T8" fmla="*/ 148218651 w 3912"/>
              <a:gd name="T9" fmla="*/ 148397776 h 2562"/>
              <a:gd name="T10" fmla="*/ 148218651 w 3912"/>
              <a:gd name="T11" fmla="*/ 183650384 h 2562"/>
              <a:gd name="T12" fmla="*/ 14899650 w 3912"/>
              <a:gd name="T13" fmla="*/ 292518669 h 2562"/>
              <a:gd name="T14" fmla="*/ 23450553 w 3912"/>
              <a:gd name="T15" fmla="*/ 331918558 h 2562"/>
              <a:gd name="T16" fmla="*/ 310430245 w 3912"/>
              <a:gd name="T17" fmla="*/ 331918558 h 2562"/>
              <a:gd name="T18" fmla="*/ 318981508 w 3912"/>
              <a:gd name="T19" fmla="*/ 327641674 h 2562"/>
              <a:gd name="T20" fmla="*/ 496092392 w 3912"/>
              <a:gd name="T21" fmla="*/ 183650384 h 2562"/>
              <a:gd name="T22" fmla="*/ 496092392 w 3912"/>
              <a:gd name="T23" fmla="*/ 148397776 h 2562"/>
              <a:gd name="T24" fmla="*/ 318981508 w 3912"/>
              <a:gd name="T25" fmla="*/ 3240063 h 2562"/>
              <a:gd name="T26" fmla="*/ 310430245 w 3912"/>
              <a:gd name="T27" fmla="*/ 0 h 256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3912" h="2562">
                <a:moveTo>
                  <a:pt x="2396" y="0"/>
                </a:moveTo>
                <a:lnTo>
                  <a:pt x="2396" y="0"/>
                </a:lnTo>
                <a:cubicBezTo>
                  <a:pt x="181" y="0"/>
                  <a:pt x="181" y="0"/>
                  <a:pt x="181" y="0"/>
                </a:cubicBezTo>
                <a:cubicBezTo>
                  <a:pt x="57" y="0"/>
                  <a:pt x="0" y="206"/>
                  <a:pt x="115" y="297"/>
                </a:cubicBezTo>
                <a:cubicBezTo>
                  <a:pt x="1144" y="1145"/>
                  <a:pt x="1144" y="1145"/>
                  <a:pt x="1144" y="1145"/>
                </a:cubicBezTo>
                <a:cubicBezTo>
                  <a:pt x="1227" y="1203"/>
                  <a:pt x="1227" y="1351"/>
                  <a:pt x="1144" y="1417"/>
                </a:cubicBezTo>
                <a:cubicBezTo>
                  <a:pt x="115" y="2257"/>
                  <a:pt x="115" y="2257"/>
                  <a:pt x="115" y="2257"/>
                </a:cubicBezTo>
                <a:cubicBezTo>
                  <a:pt x="0" y="2347"/>
                  <a:pt x="57" y="2561"/>
                  <a:pt x="181" y="2561"/>
                </a:cubicBezTo>
                <a:cubicBezTo>
                  <a:pt x="2396" y="2561"/>
                  <a:pt x="2396" y="2561"/>
                  <a:pt x="2396" y="2561"/>
                </a:cubicBezTo>
                <a:cubicBezTo>
                  <a:pt x="2421" y="2561"/>
                  <a:pt x="2445" y="2545"/>
                  <a:pt x="2462" y="2528"/>
                </a:cubicBezTo>
                <a:cubicBezTo>
                  <a:pt x="3829" y="1417"/>
                  <a:pt x="3829" y="1417"/>
                  <a:pt x="3829" y="1417"/>
                </a:cubicBezTo>
                <a:cubicBezTo>
                  <a:pt x="3911" y="1351"/>
                  <a:pt x="3911" y="1203"/>
                  <a:pt x="3829" y="1145"/>
                </a:cubicBezTo>
                <a:cubicBezTo>
                  <a:pt x="2462" y="25"/>
                  <a:pt x="2462" y="25"/>
                  <a:pt x="2462" y="25"/>
                </a:cubicBezTo>
                <a:cubicBezTo>
                  <a:pt x="2445" y="9"/>
                  <a:pt x="2421" y="0"/>
                  <a:pt x="2396" y="0"/>
                </a:cubicBezTo>
              </a:path>
            </a:pathLst>
          </a:custGeom>
          <a:solidFill>
            <a:schemeClr val="tx1">
              <a:lumMod val="75000"/>
              <a:alpha val="76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44" name="CuadroTexto 82">
            <a:extLst>
              <a:ext uri="{FF2B5EF4-FFF2-40B4-BE49-F238E27FC236}">
                <a16:creationId xmlns:a16="http://schemas.microsoft.com/office/drawing/2014/main" id="{CB5ECAFA-FA55-C606-B61F-3102E99A8999}"/>
              </a:ext>
            </a:extLst>
          </p:cNvPr>
          <p:cNvSpPr txBox="1"/>
          <p:nvPr/>
        </p:nvSpPr>
        <p:spPr>
          <a:xfrm>
            <a:off x="2903034" y="3706397"/>
            <a:ext cx="126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SUMMER</a:t>
            </a:r>
          </a:p>
          <a:p>
            <a:pPr algn="ctr"/>
            <a:r>
              <a:rPr lang="en-US" b="1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2024</a:t>
            </a:r>
          </a:p>
        </p:txBody>
      </p:sp>
      <p:sp>
        <p:nvSpPr>
          <p:cNvPr id="45" name="Freeform 166">
            <a:extLst>
              <a:ext uri="{FF2B5EF4-FFF2-40B4-BE49-F238E27FC236}">
                <a16:creationId xmlns:a16="http://schemas.microsoft.com/office/drawing/2014/main" id="{A2FEEB62-34A8-49B0-49BC-499D51FF19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9956" y="3728528"/>
            <a:ext cx="970105" cy="617670"/>
          </a:xfrm>
          <a:custGeom>
            <a:avLst/>
            <a:gdLst>
              <a:gd name="T0" fmla="*/ 188633565 w 2356"/>
              <a:gd name="T1" fmla="*/ 0 h 1500"/>
              <a:gd name="T2" fmla="*/ 188633565 w 2356"/>
              <a:gd name="T3" fmla="*/ 0 h 1500"/>
              <a:gd name="T4" fmla="*/ 13852892 w 2356"/>
              <a:gd name="T5" fmla="*/ 0 h 1500"/>
              <a:gd name="T6" fmla="*/ 8544895 w 2356"/>
              <a:gd name="T7" fmla="*/ 22399985 h 1500"/>
              <a:gd name="T8" fmla="*/ 87390157 w 2356"/>
              <a:gd name="T9" fmla="*/ 86363239 h 1500"/>
              <a:gd name="T10" fmla="*/ 87390157 w 2356"/>
              <a:gd name="T11" fmla="*/ 107727263 h 1500"/>
              <a:gd name="T12" fmla="*/ 8544895 w 2356"/>
              <a:gd name="T13" fmla="*/ 171690517 h 1500"/>
              <a:gd name="T14" fmla="*/ 13852892 w 2356"/>
              <a:gd name="T15" fmla="*/ 194090502 h 1500"/>
              <a:gd name="T16" fmla="*/ 188633565 w 2356"/>
              <a:gd name="T17" fmla="*/ 194090502 h 1500"/>
              <a:gd name="T18" fmla="*/ 195107003 w 2356"/>
              <a:gd name="T19" fmla="*/ 191889401 h 1500"/>
              <a:gd name="T20" fmla="*/ 298421509 w 2356"/>
              <a:gd name="T21" fmla="*/ 107727263 h 1500"/>
              <a:gd name="T22" fmla="*/ 298421509 w 2356"/>
              <a:gd name="T23" fmla="*/ 86363239 h 1500"/>
              <a:gd name="T24" fmla="*/ 195107003 w 2356"/>
              <a:gd name="T25" fmla="*/ 2201101 h 1500"/>
              <a:gd name="T26" fmla="*/ 188633565 w 2356"/>
              <a:gd name="T27" fmla="*/ 0 h 15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356" h="1500">
                <a:moveTo>
                  <a:pt x="1457" y="0"/>
                </a:moveTo>
                <a:lnTo>
                  <a:pt x="1457" y="0"/>
                </a:lnTo>
                <a:cubicBezTo>
                  <a:pt x="107" y="0"/>
                  <a:pt x="107" y="0"/>
                  <a:pt x="107" y="0"/>
                </a:cubicBezTo>
                <a:cubicBezTo>
                  <a:pt x="33" y="0"/>
                  <a:pt x="0" y="124"/>
                  <a:pt x="66" y="173"/>
                </a:cubicBezTo>
                <a:cubicBezTo>
                  <a:pt x="675" y="667"/>
                  <a:pt x="675" y="667"/>
                  <a:pt x="675" y="667"/>
                </a:cubicBezTo>
                <a:cubicBezTo>
                  <a:pt x="716" y="709"/>
                  <a:pt x="716" y="791"/>
                  <a:pt x="675" y="832"/>
                </a:cubicBezTo>
                <a:cubicBezTo>
                  <a:pt x="66" y="1326"/>
                  <a:pt x="66" y="1326"/>
                  <a:pt x="66" y="1326"/>
                </a:cubicBezTo>
                <a:cubicBezTo>
                  <a:pt x="0" y="1375"/>
                  <a:pt x="33" y="1499"/>
                  <a:pt x="107" y="1499"/>
                </a:cubicBezTo>
                <a:cubicBezTo>
                  <a:pt x="1457" y="1499"/>
                  <a:pt x="1457" y="1499"/>
                  <a:pt x="1457" y="1499"/>
                </a:cubicBezTo>
                <a:cubicBezTo>
                  <a:pt x="1474" y="1499"/>
                  <a:pt x="1490" y="1499"/>
                  <a:pt x="1507" y="1482"/>
                </a:cubicBezTo>
                <a:cubicBezTo>
                  <a:pt x="2305" y="832"/>
                  <a:pt x="2305" y="832"/>
                  <a:pt x="2305" y="832"/>
                </a:cubicBezTo>
                <a:cubicBezTo>
                  <a:pt x="2355" y="791"/>
                  <a:pt x="2355" y="709"/>
                  <a:pt x="2305" y="667"/>
                </a:cubicBezTo>
                <a:cubicBezTo>
                  <a:pt x="1507" y="17"/>
                  <a:pt x="1507" y="17"/>
                  <a:pt x="1507" y="17"/>
                </a:cubicBezTo>
                <a:cubicBezTo>
                  <a:pt x="1490" y="0"/>
                  <a:pt x="1474" y="0"/>
                  <a:pt x="1457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46" name="Freeform 199">
            <a:extLst>
              <a:ext uri="{FF2B5EF4-FFF2-40B4-BE49-F238E27FC236}">
                <a16:creationId xmlns:a16="http://schemas.microsoft.com/office/drawing/2014/main" id="{3CF3415D-316D-5461-7242-5861EF8168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0492" y="3971963"/>
            <a:ext cx="163501" cy="198018"/>
          </a:xfrm>
          <a:custGeom>
            <a:avLst/>
            <a:gdLst>
              <a:gd name="T0" fmla="*/ 25644259 w 396"/>
              <a:gd name="T1" fmla="*/ 62379296 h 479"/>
              <a:gd name="T2" fmla="*/ 25644259 w 396"/>
              <a:gd name="T3" fmla="*/ 62379296 h 479"/>
              <a:gd name="T4" fmla="*/ 0 w 396"/>
              <a:gd name="T5" fmla="*/ 36540279 h 479"/>
              <a:gd name="T6" fmla="*/ 3254375 w 396"/>
              <a:gd name="T7" fmla="*/ 19314148 h 479"/>
              <a:gd name="T8" fmla="*/ 11715750 w 396"/>
              <a:gd name="T9" fmla="*/ 3262435 h 479"/>
              <a:gd name="T10" fmla="*/ 13928509 w 396"/>
              <a:gd name="T11" fmla="*/ 1174419 h 479"/>
              <a:gd name="T12" fmla="*/ 17182884 w 396"/>
              <a:gd name="T13" fmla="*/ 1174419 h 479"/>
              <a:gd name="T14" fmla="*/ 17182884 w 396"/>
              <a:gd name="T15" fmla="*/ 3262435 h 479"/>
              <a:gd name="T16" fmla="*/ 14969764 w 396"/>
              <a:gd name="T17" fmla="*/ 5350451 h 479"/>
              <a:gd name="T18" fmla="*/ 7419759 w 396"/>
              <a:gd name="T19" fmla="*/ 21532574 h 479"/>
              <a:gd name="T20" fmla="*/ 4295631 w 396"/>
              <a:gd name="T21" fmla="*/ 36540279 h 479"/>
              <a:gd name="T22" fmla="*/ 25644259 w 396"/>
              <a:gd name="T23" fmla="*/ 58072853 h 479"/>
              <a:gd name="T24" fmla="*/ 48164028 w 396"/>
              <a:gd name="T25" fmla="*/ 36540279 h 479"/>
              <a:gd name="T26" fmla="*/ 45039901 w 396"/>
              <a:gd name="T27" fmla="*/ 21532574 h 479"/>
              <a:gd name="T28" fmla="*/ 36448639 w 396"/>
              <a:gd name="T29" fmla="*/ 5350451 h 479"/>
              <a:gd name="T30" fmla="*/ 35277136 w 396"/>
              <a:gd name="T31" fmla="*/ 3262435 h 479"/>
              <a:gd name="T32" fmla="*/ 35277136 w 396"/>
              <a:gd name="T33" fmla="*/ 1174419 h 479"/>
              <a:gd name="T34" fmla="*/ 37489895 w 396"/>
              <a:gd name="T35" fmla="*/ 1174419 h 479"/>
              <a:gd name="T36" fmla="*/ 39572767 w 396"/>
              <a:gd name="T37" fmla="*/ 3262435 h 479"/>
              <a:gd name="T38" fmla="*/ 48164028 w 396"/>
              <a:gd name="T39" fmla="*/ 19314148 h 479"/>
              <a:gd name="T40" fmla="*/ 51418403 w 396"/>
              <a:gd name="T41" fmla="*/ 36540279 h 479"/>
              <a:gd name="T42" fmla="*/ 25644259 w 396"/>
              <a:gd name="T43" fmla="*/ 62379296 h 479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0" t="0" r="r" b="b"/>
            <a:pathLst>
              <a:path w="396" h="479">
                <a:moveTo>
                  <a:pt x="197" y="478"/>
                </a:moveTo>
                <a:lnTo>
                  <a:pt x="197" y="478"/>
                </a:lnTo>
                <a:cubicBezTo>
                  <a:pt x="90" y="478"/>
                  <a:pt x="0" y="387"/>
                  <a:pt x="0" y="280"/>
                </a:cubicBezTo>
                <a:cubicBezTo>
                  <a:pt x="0" y="247"/>
                  <a:pt x="8" y="198"/>
                  <a:pt x="25" y="148"/>
                </a:cubicBezTo>
                <a:cubicBezTo>
                  <a:pt x="49" y="99"/>
                  <a:pt x="66" y="58"/>
                  <a:pt x="90" y="25"/>
                </a:cubicBezTo>
                <a:cubicBezTo>
                  <a:pt x="99" y="17"/>
                  <a:pt x="107" y="9"/>
                  <a:pt x="107" y="9"/>
                </a:cubicBezTo>
                <a:cubicBezTo>
                  <a:pt x="115" y="0"/>
                  <a:pt x="123" y="0"/>
                  <a:pt x="132" y="9"/>
                </a:cubicBezTo>
                <a:cubicBezTo>
                  <a:pt x="132" y="9"/>
                  <a:pt x="140" y="25"/>
                  <a:pt x="132" y="25"/>
                </a:cubicBezTo>
                <a:cubicBezTo>
                  <a:pt x="123" y="33"/>
                  <a:pt x="123" y="33"/>
                  <a:pt x="115" y="41"/>
                </a:cubicBezTo>
                <a:cubicBezTo>
                  <a:pt x="90" y="74"/>
                  <a:pt x="74" y="116"/>
                  <a:pt x="57" y="165"/>
                </a:cubicBezTo>
                <a:cubicBezTo>
                  <a:pt x="41" y="206"/>
                  <a:pt x="33" y="247"/>
                  <a:pt x="33" y="280"/>
                </a:cubicBezTo>
                <a:cubicBezTo>
                  <a:pt x="33" y="371"/>
                  <a:pt x="107" y="445"/>
                  <a:pt x="197" y="445"/>
                </a:cubicBezTo>
                <a:cubicBezTo>
                  <a:pt x="296" y="445"/>
                  <a:pt x="370" y="371"/>
                  <a:pt x="370" y="280"/>
                </a:cubicBezTo>
                <a:cubicBezTo>
                  <a:pt x="370" y="247"/>
                  <a:pt x="362" y="206"/>
                  <a:pt x="346" y="165"/>
                </a:cubicBezTo>
                <a:cubicBezTo>
                  <a:pt x="329" y="116"/>
                  <a:pt x="304" y="74"/>
                  <a:pt x="280" y="41"/>
                </a:cubicBezTo>
                <a:cubicBezTo>
                  <a:pt x="280" y="33"/>
                  <a:pt x="271" y="33"/>
                  <a:pt x="271" y="25"/>
                </a:cubicBezTo>
                <a:cubicBezTo>
                  <a:pt x="263" y="25"/>
                  <a:pt x="263" y="9"/>
                  <a:pt x="271" y="9"/>
                </a:cubicBezTo>
                <a:cubicBezTo>
                  <a:pt x="280" y="0"/>
                  <a:pt x="288" y="0"/>
                  <a:pt x="288" y="9"/>
                </a:cubicBezTo>
                <a:cubicBezTo>
                  <a:pt x="296" y="17"/>
                  <a:pt x="304" y="17"/>
                  <a:pt x="304" y="25"/>
                </a:cubicBezTo>
                <a:cubicBezTo>
                  <a:pt x="329" y="58"/>
                  <a:pt x="354" y="99"/>
                  <a:pt x="370" y="148"/>
                </a:cubicBezTo>
                <a:cubicBezTo>
                  <a:pt x="387" y="198"/>
                  <a:pt x="395" y="247"/>
                  <a:pt x="395" y="280"/>
                </a:cubicBezTo>
                <a:cubicBezTo>
                  <a:pt x="395" y="387"/>
                  <a:pt x="313" y="478"/>
                  <a:pt x="197" y="478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47" name="Freeform 200">
            <a:extLst>
              <a:ext uri="{FF2B5EF4-FFF2-40B4-BE49-F238E27FC236}">
                <a16:creationId xmlns:a16="http://schemas.microsoft.com/office/drawing/2014/main" id="{8330E84D-E3DF-FA51-5FC4-AE7A8DF3DF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5009" y="3904746"/>
            <a:ext cx="98100" cy="50867"/>
          </a:xfrm>
          <a:custGeom>
            <a:avLst/>
            <a:gdLst>
              <a:gd name="T0" fmla="*/ 24113014 w 240"/>
              <a:gd name="T1" fmla="*/ 15679826 h 125"/>
              <a:gd name="T2" fmla="*/ 24113014 w 240"/>
              <a:gd name="T3" fmla="*/ 15679826 h 125"/>
              <a:gd name="T4" fmla="*/ 23092529 w 240"/>
              <a:gd name="T5" fmla="*/ 15679826 h 125"/>
              <a:gd name="T6" fmla="*/ 23092529 w 240"/>
              <a:gd name="T7" fmla="*/ 12518542 h 125"/>
              <a:gd name="T8" fmla="*/ 26282213 w 240"/>
              <a:gd name="T9" fmla="*/ 5310886 h 125"/>
              <a:gd name="T10" fmla="*/ 26282213 w 240"/>
              <a:gd name="T11" fmla="*/ 4172966 h 125"/>
              <a:gd name="T12" fmla="*/ 25261372 w 240"/>
              <a:gd name="T13" fmla="*/ 4172966 h 125"/>
              <a:gd name="T14" fmla="*/ 5231011 w 240"/>
              <a:gd name="T15" fmla="*/ 4172966 h 125"/>
              <a:gd name="T16" fmla="*/ 4210169 w 240"/>
              <a:gd name="T17" fmla="*/ 4172966 h 125"/>
              <a:gd name="T18" fmla="*/ 4210169 w 240"/>
              <a:gd name="T19" fmla="*/ 5310886 h 125"/>
              <a:gd name="T20" fmla="*/ 7399853 w 240"/>
              <a:gd name="T21" fmla="*/ 12518542 h 125"/>
              <a:gd name="T22" fmla="*/ 6379012 w 240"/>
              <a:gd name="T23" fmla="*/ 15679826 h 125"/>
              <a:gd name="T24" fmla="*/ 4210169 w 240"/>
              <a:gd name="T25" fmla="*/ 14668500 h 125"/>
              <a:gd name="T26" fmla="*/ 0 w 240"/>
              <a:gd name="T27" fmla="*/ 7334250 h 125"/>
              <a:gd name="T28" fmla="*/ 1020842 w 240"/>
              <a:gd name="T29" fmla="*/ 2149602 h 125"/>
              <a:gd name="T30" fmla="*/ 5231011 w 240"/>
              <a:gd name="T31" fmla="*/ 0 h 125"/>
              <a:gd name="T32" fmla="*/ 25261372 w 240"/>
              <a:gd name="T33" fmla="*/ 0 h 125"/>
              <a:gd name="T34" fmla="*/ 29471541 w 240"/>
              <a:gd name="T35" fmla="*/ 2149602 h 125"/>
              <a:gd name="T36" fmla="*/ 29471541 w 240"/>
              <a:gd name="T37" fmla="*/ 7334250 h 125"/>
              <a:gd name="T38" fmla="*/ 26282213 w 240"/>
              <a:gd name="T39" fmla="*/ 14668500 h 125"/>
              <a:gd name="T40" fmla="*/ 24113014 w 240"/>
              <a:gd name="T41" fmla="*/ 15679826 h 125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240" h="125">
                <a:moveTo>
                  <a:pt x="189" y="124"/>
                </a:moveTo>
                <a:lnTo>
                  <a:pt x="189" y="124"/>
                </a:lnTo>
                <a:cubicBezTo>
                  <a:pt x="189" y="124"/>
                  <a:pt x="189" y="124"/>
                  <a:pt x="181" y="124"/>
                </a:cubicBezTo>
                <a:cubicBezTo>
                  <a:pt x="181" y="116"/>
                  <a:pt x="173" y="108"/>
                  <a:pt x="181" y="99"/>
                </a:cubicBezTo>
                <a:cubicBezTo>
                  <a:pt x="206" y="42"/>
                  <a:pt x="206" y="42"/>
                  <a:pt x="206" y="42"/>
                </a:cubicBezTo>
                <a:lnTo>
                  <a:pt x="206" y="33"/>
                </a:lnTo>
                <a:cubicBezTo>
                  <a:pt x="206" y="33"/>
                  <a:pt x="206" y="33"/>
                  <a:pt x="198" y="33"/>
                </a:cubicBezTo>
                <a:cubicBezTo>
                  <a:pt x="41" y="33"/>
                  <a:pt x="41" y="33"/>
                  <a:pt x="41" y="33"/>
                </a:cubicBezTo>
                <a:cubicBezTo>
                  <a:pt x="33" y="33"/>
                  <a:pt x="33" y="33"/>
                  <a:pt x="33" y="33"/>
                </a:cubicBezTo>
                <a:cubicBezTo>
                  <a:pt x="33" y="33"/>
                  <a:pt x="25" y="42"/>
                  <a:pt x="33" y="42"/>
                </a:cubicBezTo>
                <a:cubicBezTo>
                  <a:pt x="58" y="99"/>
                  <a:pt x="58" y="99"/>
                  <a:pt x="58" y="99"/>
                </a:cubicBezTo>
                <a:cubicBezTo>
                  <a:pt x="58" y="108"/>
                  <a:pt x="58" y="116"/>
                  <a:pt x="50" y="124"/>
                </a:cubicBezTo>
                <a:cubicBezTo>
                  <a:pt x="41" y="124"/>
                  <a:pt x="33" y="124"/>
                  <a:pt x="33" y="116"/>
                </a:cubicBezTo>
                <a:cubicBezTo>
                  <a:pt x="0" y="58"/>
                  <a:pt x="0" y="58"/>
                  <a:pt x="0" y="58"/>
                </a:cubicBezTo>
                <a:cubicBezTo>
                  <a:pt x="0" y="42"/>
                  <a:pt x="0" y="33"/>
                  <a:pt x="8" y="17"/>
                </a:cubicBezTo>
                <a:cubicBezTo>
                  <a:pt x="8" y="9"/>
                  <a:pt x="25" y="0"/>
                  <a:pt x="41" y="0"/>
                </a:cubicBezTo>
                <a:cubicBezTo>
                  <a:pt x="198" y="0"/>
                  <a:pt x="198" y="0"/>
                  <a:pt x="198" y="0"/>
                </a:cubicBezTo>
                <a:cubicBezTo>
                  <a:pt x="214" y="0"/>
                  <a:pt x="222" y="9"/>
                  <a:pt x="231" y="17"/>
                </a:cubicBezTo>
                <a:cubicBezTo>
                  <a:pt x="239" y="33"/>
                  <a:pt x="239" y="42"/>
                  <a:pt x="231" y="58"/>
                </a:cubicBezTo>
                <a:cubicBezTo>
                  <a:pt x="206" y="116"/>
                  <a:pt x="206" y="116"/>
                  <a:pt x="206" y="116"/>
                </a:cubicBezTo>
                <a:cubicBezTo>
                  <a:pt x="206" y="124"/>
                  <a:pt x="198" y="124"/>
                  <a:pt x="189" y="12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48" name="Freeform 201">
            <a:extLst>
              <a:ext uri="{FF2B5EF4-FFF2-40B4-BE49-F238E27FC236}">
                <a16:creationId xmlns:a16="http://schemas.microsoft.com/office/drawing/2014/main" id="{76525776-1BF3-F08B-B4F4-A92A428998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1358" y="3962880"/>
            <a:ext cx="65401" cy="10900"/>
          </a:xfrm>
          <a:custGeom>
            <a:avLst/>
            <a:gdLst>
              <a:gd name="T0" fmla="*/ 18316575 w 158"/>
              <a:gd name="T1" fmla="*/ 3355364 h 26"/>
              <a:gd name="T2" fmla="*/ 18316575 w 158"/>
              <a:gd name="T3" fmla="*/ 3355364 h 26"/>
              <a:gd name="T4" fmla="*/ 2224148 w 158"/>
              <a:gd name="T5" fmla="*/ 3355364 h 26"/>
              <a:gd name="T6" fmla="*/ 0 w 158"/>
              <a:gd name="T7" fmla="*/ 2281604 h 26"/>
              <a:gd name="T8" fmla="*/ 2224148 w 158"/>
              <a:gd name="T9" fmla="*/ 0 h 26"/>
              <a:gd name="T10" fmla="*/ 18316575 w 158"/>
              <a:gd name="T11" fmla="*/ 0 h 26"/>
              <a:gd name="T12" fmla="*/ 20540723 w 158"/>
              <a:gd name="T13" fmla="*/ 2281604 h 26"/>
              <a:gd name="T14" fmla="*/ 18316575 w 158"/>
              <a:gd name="T15" fmla="*/ 3355364 h 2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" h="26">
                <a:moveTo>
                  <a:pt x="140" y="25"/>
                </a:moveTo>
                <a:lnTo>
                  <a:pt x="140" y="25"/>
                </a:lnTo>
                <a:cubicBezTo>
                  <a:pt x="17" y="25"/>
                  <a:pt x="17" y="25"/>
                  <a:pt x="17" y="25"/>
                </a:cubicBezTo>
                <a:cubicBezTo>
                  <a:pt x="9" y="25"/>
                  <a:pt x="0" y="25"/>
                  <a:pt x="0" y="17"/>
                </a:cubicBezTo>
                <a:cubicBezTo>
                  <a:pt x="0" y="9"/>
                  <a:pt x="9" y="0"/>
                  <a:pt x="17" y="0"/>
                </a:cubicBezTo>
                <a:cubicBezTo>
                  <a:pt x="140" y="0"/>
                  <a:pt x="140" y="0"/>
                  <a:pt x="140" y="0"/>
                </a:cubicBezTo>
                <a:cubicBezTo>
                  <a:pt x="148" y="0"/>
                  <a:pt x="157" y="9"/>
                  <a:pt x="157" y="17"/>
                </a:cubicBezTo>
                <a:cubicBezTo>
                  <a:pt x="157" y="25"/>
                  <a:pt x="148" y="25"/>
                  <a:pt x="140" y="2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49" name="Freeform 202">
            <a:extLst>
              <a:ext uri="{FF2B5EF4-FFF2-40B4-BE49-F238E27FC236}">
                <a16:creationId xmlns:a16="http://schemas.microsoft.com/office/drawing/2014/main" id="{26512BFF-8844-F08C-A3C0-F39DA05CA1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2258" y="4037362"/>
            <a:ext cx="41784" cy="67218"/>
          </a:xfrm>
          <a:custGeom>
            <a:avLst/>
            <a:gdLst>
              <a:gd name="T0" fmla="*/ 6532541 w 100"/>
              <a:gd name="T1" fmla="*/ 20783284 h 165"/>
              <a:gd name="T2" fmla="*/ 6532541 w 100"/>
              <a:gd name="T3" fmla="*/ 20783284 h 165"/>
              <a:gd name="T4" fmla="*/ 1066545 w 100"/>
              <a:gd name="T5" fmla="*/ 19769431 h 165"/>
              <a:gd name="T6" fmla="*/ 1066545 w 100"/>
              <a:gd name="T7" fmla="*/ 17741724 h 165"/>
              <a:gd name="T8" fmla="*/ 2133089 w 100"/>
              <a:gd name="T9" fmla="*/ 16601139 h 165"/>
              <a:gd name="T10" fmla="*/ 9865813 w 100"/>
              <a:gd name="T11" fmla="*/ 17741724 h 165"/>
              <a:gd name="T12" fmla="*/ 10932357 w 100"/>
              <a:gd name="T13" fmla="*/ 14573788 h 165"/>
              <a:gd name="T14" fmla="*/ 6532541 w 100"/>
              <a:gd name="T15" fmla="*/ 11405496 h 165"/>
              <a:gd name="T16" fmla="*/ 2133089 w 100"/>
              <a:gd name="T17" fmla="*/ 9377789 h 165"/>
              <a:gd name="T18" fmla="*/ 1066545 w 100"/>
              <a:gd name="T19" fmla="*/ 6209497 h 165"/>
              <a:gd name="T20" fmla="*/ 3332907 w 100"/>
              <a:gd name="T21" fmla="*/ 2027707 h 165"/>
              <a:gd name="T22" fmla="*/ 12132175 w 100"/>
              <a:gd name="T23" fmla="*/ 1013853 h 165"/>
              <a:gd name="T24" fmla="*/ 13198719 w 100"/>
              <a:gd name="T25" fmla="*/ 3041560 h 165"/>
              <a:gd name="T26" fmla="*/ 10932357 w 100"/>
              <a:gd name="T27" fmla="*/ 4182146 h 165"/>
              <a:gd name="T28" fmla="*/ 4399451 w 100"/>
              <a:gd name="T29" fmla="*/ 4182146 h 165"/>
              <a:gd name="T30" fmla="*/ 3332907 w 100"/>
              <a:gd name="T31" fmla="*/ 6209497 h 165"/>
              <a:gd name="T32" fmla="*/ 7732723 w 100"/>
              <a:gd name="T33" fmla="*/ 9377789 h 165"/>
              <a:gd name="T34" fmla="*/ 10932357 w 100"/>
              <a:gd name="T35" fmla="*/ 11405496 h 165"/>
              <a:gd name="T36" fmla="*/ 13198719 w 100"/>
              <a:gd name="T37" fmla="*/ 14573788 h 165"/>
              <a:gd name="T38" fmla="*/ 10932357 w 100"/>
              <a:gd name="T39" fmla="*/ 19769431 h 165"/>
              <a:gd name="T40" fmla="*/ 6532541 w 100"/>
              <a:gd name="T41" fmla="*/ 20783284 h 165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100" h="165">
                <a:moveTo>
                  <a:pt x="49" y="164"/>
                </a:moveTo>
                <a:lnTo>
                  <a:pt x="49" y="164"/>
                </a:lnTo>
                <a:cubicBezTo>
                  <a:pt x="33" y="164"/>
                  <a:pt x="25" y="156"/>
                  <a:pt x="8" y="156"/>
                </a:cubicBezTo>
                <a:cubicBezTo>
                  <a:pt x="8" y="148"/>
                  <a:pt x="0" y="148"/>
                  <a:pt x="8" y="140"/>
                </a:cubicBezTo>
                <a:cubicBezTo>
                  <a:pt x="8" y="131"/>
                  <a:pt x="16" y="131"/>
                  <a:pt x="16" y="131"/>
                </a:cubicBezTo>
                <a:cubicBezTo>
                  <a:pt x="41" y="140"/>
                  <a:pt x="58" y="148"/>
                  <a:pt x="74" y="140"/>
                </a:cubicBezTo>
                <a:cubicBezTo>
                  <a:pt x="74" y="131"/>
                  <a:pt x="82" y="123"/>
                  <a:pt x="82" y="115"/>
                </a:cubicBezTo>
                <a:cubicBezTo>
                  <a:pt x="82" y="107"/>
                  <a:pt x="66" y="98"/>
                  <a:pt x="49" y="90"/>
                </a:cubicBezTo>
                <a:cubicBezTo>
                  <a:pt x="41" y="90"/>
                  <a:pt x="25" y="82"/>
                  <a:pt x="16" y="74"/>
                </a:cubicBezTo>
                <a:cubicBezTo>
                  <a:pt x="8" y="66"/>
                  <a:pt x="8" y="57"/>
                  <a:pt x="8" y="49"/>
                </a:cubicBezTo>
                <a:cubicBezTo>
                  <a:pt x="8" y="33"/>
                  <a:pt x="8" y="24"/>
                  <a:pt x="25" y="16"/>
                </a:cubicBezTo>
                <a:cubicBezTo>
                  <a:pt x="41" y="0"/>
                  <a:pt x="66" y="0"/>
                  <a:pt x="91" y="8"/>
                </a:cubicBezTo>
                <a:cubicBezTo>
                  <a:pt x="99" y="16"/>
                  <a:pt x="99" y="16"/>
                  <a:pt x="99" y="24"/>
                </a:cubicBezTo>
                <a:cubicBezTo>
                  <a:pt x="99" y="33"/>
                  <a:pt x="91" y="33"/>
                  <a:pt x="82" y="33"/>
                </a:cubicBezTo>
                <a:cubicBezTo>
                  <a:pt x="66" y="24"/>
                  <a:pt x="49" y="24"/>
                  <a:pt x="33" y="33"/>
                </a:cubicBezTo>
                <a:cubicBezTo>
                  <a:pt x="25" y="33"/>
                  <a:pt x="25" y="41"/>
                  <a:pt x="25" y="49"/>
                </a:cubicBezTo>
                <a:cubicBezTo>
                  <a:pt x="25" y="57"/>
                  <a:pt x="41" y="66"/>
                  <a:pt x="58" y="74"/>
                </a:cubicBezTo>
                <a:cubicBezTo>
                  <a:pt x="66" y="82"/>
                  <a:pt x="74" y="82"/>
                  <a:pt x="82" y="90"/>
                </a:cubicBezTo>
                <a:cubicBezTo>
                  <a:pt x="99" y="98"/>
                  <a:pt x="99" y="107"/>
                  <a:pt x="99" y="115"/>
                </a:cubicBezTo>
                <a:cubicBezTo>
                  <a:pt x="99" y="131"/>
                  <a:pt x="91" y="148"/>
                  <a:pt x="82" y="156"/>
                </a:cubicBezTo>
                <a:cubicBezTo>
                  <a:pt x="74" y="156"/>
                  <a:pt x="58" y="164"/>
                  <a:pt x="49" y="16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50" name="Freeform 203">
            <a:extLst>
              <a:ext uri="{FF2B5EF4-FFF2-40B4-BE49-F238E27FC236}">
                <a16:creationId xmlns:a16="http://schemas.microsoft.com/office/drawing/2014/main" id="{05BB1266-FC7B-6C54-D6F0-93F3FC3E3D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8609" y="4022829"/>
            <a:ext cx="10900" cy="14534"/>
          </a:xfrm>
          <a:custGeom>
            <a:avLst/>
            <a:gdLst>
              <a:gd name="T0" fmla="*/ 1073761 w 26"/>
              <a:gd name="T1" fmla="*/ 4604124 h 34"/>
              <a:gd name="T2" fmla="*/ 1073761 w 26"/>
              <a:gd name="T3" fmla="*/ 4604124 h 34"/>
              <a:gd name="T4" fmla="*/ 0 w 26"/>
              <a:gd name="T5" fmla="*/ 3348691 h 34"/>
              <a:gd name="T6" fmla="*/ 0 w 26"/>
              <a:gd name="T7" fmla="*/ 1116106 h 34"/>
              <a:gd name="T8" fmla="*/ 1073761 w 26"/>
              <a:gd name="T9" fmla="*/ 0 h 34"/>
              <a:gd name="T10" fmla="*/ 3355364 w 26"/>
              <a:gd name="T11" fmla="*/ 1116106 h 34"/>
              <a:gd name="T12" fmla="*/ 3355364 w 26"/>
              <a:gd name="T13" fmla="*/ 3348691 h 34"/>
              <a:gd name="T14" fmla="*/ 1073761 w 26"/>
              <a:gd name="T15" fmla="*/ 4604124 h 3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6" h="34">
                <a:moveTo>
                  <a:pt x="8" y="33"/>
                </a:moveTo>
                <a:lnTo>
                  <a:pt x="8" y="33"/>
                </a:lnTo>
                <a:cubicBezTo>
                  <a:pt x="8" y="33"/>
                  <a:pt x="0" y="33"/>
                  <a:pt x="0" y="24"/>
                </a:cubicBezTo>
                <a:cubicBezTo>
                  <a:pt x="0" y="8"/>
                  <a:pt x="0" y="8"/>
                  <a:pt x="0" y="8"/>
                </a:cubicBezTo>
                <a:cubicBezTo>
                  <a:pt x="0" y="0"/>
                  <a:pt x="8" y="0"/>
                  <a:pt x="8" y="0"/>
                </a:cubicBezTo>
                <a:cubicBezTo>
                  <a:pt x="17" y="0"/>
                  <a:pt x="25" y="0"/>
                  <a:pt x="25" y="8"/>
                </a:cubicBezTo>
                <a:cubicBezTo>
                  <a:pt x="25" y="24"/>
                  <a:pt x="25" y="24"/>
                  <a:pt x="25" y="24"/>
                </a:cubicBezTo>
                <a:cubicBezTo>
                  <a:pt x="25" y="33"/>
                  <a:pt x="17" y="33"/>
                  <a:pt x="8" y="33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51" name="Freeform 204">
            <a:extLst>
              <a:ext uri="{FF2B5EF4-FFF2-40B4-BE49-F238E27FC236}">
                <a16:creationId xmlns:a16="http://schemas.microsoft.com/office/drawing/2014/main" id="{2FE3962E-4EFA-5C6E-00C5-256A95497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8609" y="4104580"/>
            <a:ext cx="10900" cy="14534"/>
          </a:xfrm>
          <a:custGeom>
            <a:avLst/>
            <a:gdLst>
              <a:gd name="T0" fmla="*/ 1073761 w 26"/>
              <a:gd name="T1" fmla="*/ 4604124 h 34"/>
              <a:gd name="T2" fmla="*/ 1073761 w 26"/>
              <a:gd name="T3" fmla="*/ 4604124 h 34"/>
              <a:gd name="T4" fmla="*/ 0 w 26"/>
              <a:gd name="T5" fmla="*/ 3488018 h 34"/>
              <a:gd name="T6" fmla="*/ 0 w 26"/>
              <a:gd name="T7" fmla="*/ 1116106 h 34"/>
              <a:gd name="T8" fmla="*/ 1073761 w 26"/>
              <a:gd name="T9" fmla="*/ 0 h 34"/>
              <a:gd name="T10" fmla="*/ 3355364 w 26"/>
              <a:gd name="T11" fmla="*/ 1116106 h 34"/>
              <a:gd name="T12" fmla="*/ 3355364 w 26"/>
              <a:gd name="T13" fmla="*/ 3488018 h 34"/>
              <a:gd name="T14" fmla="*/ 1073761 w 26"/>
              <a:gd name="T15" fmla="*/ 4604124 h 3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6" h="34">
                <a:moveTo>
                  <a:pt x="8" y="33"/>
                </a:moveTo>
                <a:lnTo>
                  <a:pt x="8" y="33"/>
                </a:lnTo>
                <a:cubicBezTo>
                  <a:pt x="8" y="33"/>
                  <a:pt x="0" y="33"/>
                  <a:pt x="0" y="25"/>
                </a:cubicBezTo>
                <a:cubicBezTo>
                  <a:pt x="0" y="8"/>
                  <a:pt x="0" y="8"/>
                  <a:pt x="0" y="8"/>
                </a:cubicBezTo>
                <a:lnTo>
                  <a:pt x="8" y="0"/>
                </a:lnTo>
                <a:cubicBezTo>
                  <a:pt x="17" y="0"/>
                  <a:pt x="25" y="8"/>
                  <a:pt x="25" y="8"/>
                </a:cubicBezTo>
                <a:cubicBezTo>
                  <a:pt x="25" y="25"/>
                  <a:pt x="25" y="25"/>
                  <a:pt x="25" y="25"/>
                </a:cubicBezTo>
                <a:cubicBezTo>
                  <a:pt x="25" y="33"/>
                  <a:pt x="17" y="33"/>
                  <a:pt x="8" y="33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59" name="Rectangle 2">
            <a:extLst>
              <a:ext uri="{FF2B5EF4-FFF2-40B4-BE49-F238E27FC236}">
                <a16:creationId xmlns:a16="http://schemas.microsoft.com/office/drawing/2014/main" id="{424F8FA2-784B-F5C1-1398-630EBDFB96A7}"/>
              </a:ext>
            </a:extLst>
          </p:cNvPr>
          <p:cNvSpPr txBox="1">
            <a:spLocks noChangeArrowheads="1"/>
          </p:cNvSpPr>
          <p:nvPr/>
        </p:nvSpPr>
        <p:spPr>
          <a:xfrm>
            <a:off x="415925" y="402297"/>
            <a:ext cx="8308975" cy="11430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0" i="0" kern="1200">
                <a:solidFill>
                  <a:srgbClr val="FFFFFF"/>
                </a:solidFill>
                <a:latin typeface="Brandon Grotesque Bold"/>
                <a:ea typeface="+mj-ea"/>
                <a:cs typeface="Brandon Grotesque Bold"/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Publication Timeline 24</a:t>
            </a:r>
          </a:p>
        </p:txBody>
      </p:sp>
      <p:sp>
        <p:nvSpPr>
          <p:cNvPr id="60" name="Freeform 171">
            <a:extLst>
              <a:ext uri="{FF2B5EF4-FFF2-40B4-BE49-F238E27FC236}">
                <a16:creationId xmlns:a16="http://schemas.microsoft.com/office/drawing/2014/main" id="{0944F88D-2C01-2453-6177-35A66E2381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4524" y="3530580"/>
            <a:ext cx="1611393" cy="1055490"/>
          </a:xfrm>
          <a:custGeom>
            <a:avLst/>
            <a:gdLst>
              <a:gd name="T0" fmla="*/ 309365269 w 3913"/>
              <a:gd name="T1" fmla="*/ 0 h 2562"/>
              <a:gd name="T2" fmla="*/ 309365269 w 3913"/>
              <a:gd name="T3" fmla="*/ 0 h 2562"/>
              <a:gd name="T4" fmla="*/ 23568350 w 3913"/>
              <a:gd name="T5" fmla="*/ 0 h 2562"/>
              <a:gd name="T6" fmla="*/ 13985409 w 3913"/>
              <a:gd name="T7" fmla="*/ 38492671 h 2562"/>
              <a:gd name="T8" fmla="*/ 148272536 w 3913"/>
              <a:gd name="T9" fmla="*/ 148397776 h 2562"/>
              <a:gd name="T10" fmla="*/ 148272536 w 3913"/>
              <a:gd name="T11" fmla="*/ 183650384 h 2562"/>
              <a:gd name="T12" fmla="*/ 13985409 w 3913"/>
              <a:gd name="T13" fmla="*/ 292518669 h 2562"/>
              <a:gd name="T14" fmla="*/ 23568350 w 3913"/>
              <a:gd name="T15" fmla="*/ 331918558 h 2562"/>
              <a:gd name="T16" fmla="*/ 309365269 w 3913"/>
              <a:gd name="T17" fmla="*/ 331918558 h 2562"/>
              <a:gd name="T18" fmla="*/ 318947850 w 3913"/>
              <a:gd name="T19" fmla="*/ 327641674 h 2562"/>
              <a:gd name="T20" fmla="*/ 495968490 w 3913"/>
              <a:gd name="T21" fmla="*/ 183650384 h 2562"/>
              <a:gd name="T22" fmla="*/ 495968490 w 3913"/>
              <a:gd name="T23" fmla="*/ 148397776 h 2562"/>
              <a:gd name="T24" fmla="*/ 318947850 w 3913"/>
              <a:gd name="T25" fmla="*/ 3240063 h 2562"/>
              <a:gd name="T26" fmla="*/ 309365269 w 3913"/>
              <a:gd name="T27" fmla="*/ 0 h 256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3913" h="2562">
                <a:moveTo>
                  <a:pt x="2389" y="0"/>
                </a:moveTo>
                <a:lnTo>
                  <a:pt x="2389" y="0"/>
                </a:lnTo>
                <a:cubicBezTo>
                  <a:pt x="182" y="0"/>
                  <a:pt x="182" y="0"/>
                  <a:pt x="182" y="0"/>
                </a:cubicBezTo>
                <a:cubicBezTo>
                  <a:pt x="50" y="0"/>
                  <a:pt x="0" y="206"/>
                  <a:pt x="108" y="297"/>
                </a:cubicBezTo>
                <a:cubicBezTo>
                  <a:pt x="1145" y="1145"/>
                  <a:pt x="1145" y="1145"/>
                  <a:pt x="1145" y="1145"/>
                </a:cubicBezTo>
                <a:cubicBezTo>
                  <a:pt x="1219" y="1203"/>
                  <a:pt x="1219" y="1351"/>
                  <a:pt x="1145" y="1417"/>
                </a:cubicBezTo>
                <a:cubicBezTo>
                  <a:pt x="108" y="2257"/>
                  <a:pt x="108" y="2257"/>
                  <a:pt x="108" y="2257"/>
                </a:cubicBezTo>
                <a:cubicBezTo>
                  <a:pt x="0" y="2347"/>
                  <a:pt x="50" y="2561"/>
                  <a:pt x="182" y="2561"/>
                </a:cubicBezTo>
                <a:cubicBezTo>
                  <a:pt x="2389" y="2561"/>
                  <a:pt x="2389" y="2561"/>
                  <a:pt x="2389" y="2561"/>
                </a:cubicBezTo>
                <a:cubicBezTo>
                  <a:pt x="2413" y="2561"/>
                  <a:pt x="2438" y="2545"/>
                  <a:pt x="2463" y="2528"/>
                </a:cubicBezTo>
                <a:cubicBezTo>
                  <a:pt x="3830" y="1417"/>
                  <a:pt x="3830" y="1417"/>
                  <a:pt x="3830" y="1417"/>
                </a:cubicBezTo>
                <a:cubicBezTo>
                  <a:pt x="3912" y="1351"/>
                  <a:pt x="3912" y="1203"/>
                  <a:pt x="3830" y="1145"/>
                </a:cubicBezTo>
                <a:cubicBezTo>
                  <a:pt x="2463" y="25"/>
                  <a:pt x="2463" y="25"/>
                  <a:pt x="2463" y="25"/>
                </a:cubicBezTo>
                <a:cubicBezTo>
                  <a:pt x="2438" y="9"/>
                  <a:pt x="2413" y="0"/>
                  <a:pt x="2389" y="0"/>
                </a:cubicBezTo>
              </a:path>
            </a:pathLst>
          </a:custGeom>
          <a:solidFill>
            <a:schemeClr val="tx1">
              <a:lumMod val="75000"/>
              <a:alpha val="76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61" name="CuadroTexto 82">
            <a:extLst>
              <a:ext uri="{FF2B5EF4-FFF2-40B4-BE49-F238E27FC236}">
                <a16:creationId xmlns:a16="http://schemas.microsoft.com/office/drawing/2014/main" id="{DD7488A3-3F59-A1AE-2DCE-D9314B66F161}"/>
              </a:ext>
            </a:extLst>
          </p:cNvPr>
          <p:cNvSpPr txBox="1"/>
          <p:nvPr/>
        </p:nvSpPr>
        <p:spPr>
          <a:xfrm>
            <a:off x="7091297" y="3698386"/>
            <a:ext cx="11479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WINTER</a:t>
            </a:r>
          </a:p>
          <a:p>
            <a:pPr algn="ctr"/>
            <a:r>
              <a:rPr lang="en-US" b="1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2025</a:t>
            </a:r>
          </a:p>
        </p:txBody>
      </p:sp>
      <p:sp>
        <p:nvSpPr>
          <p:cNvPr id="39" name="Freeform 165">
            <a:extLst>
              <a:ext uri="{FF2B5EF4-FFF2-40B4-BE49-F238E27FC236}">
                <a16:creationId xmlns:a16="http://schemas.microsoft.com/office/drawing/2014/main" id="{E42194A6-2CCC-06C3-D99F-6725E57741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0853" y="3740560"/>
            <a:ext cx="966472" cy="617670"/>
          </a:xfrm>
          <a:custGeom>
            <a:avLst/>
            <a:gdLst>
              <a:gd name="T0" fmla="*/ 188630674 w 2348"/>
              <a:gd name="T1" fmla="*/ 0 h 1500"/>
              <a:gd name="T2" fmla="*/ 188630674 w 2348"/>
              <a:gd name="T3" fmla="*/ 0 h 1500"/>
              <a:gd name="T4" fmla="*/ 13972483 w 2348"/>
              <a:gd name="T5" fmla="*/ 0 h 1500"/>
              <a:gd name="T6" fmla="*/ 8538659 w 2348"/>
              <a:gd name="T7" fmla="*/ 22399985 h 1500"/>
              <a:gd name="T8" fmla="*/ 87458404 w 2348"/>
              <a:gd name="T9" fmla="*/ 86363239 h 1500"/>
              <a:gd name="T10" fmla="*/ 87458404 w 2348"/>
              <a:gd name="T11" fmla="*/ 107727263 h 1500"/>
              <a:gd name="T12" fmla="*/ 8538659 w 2348"/>
              <a:gd name="T13" fmla="*/ 171690517 h 1500"/>
              <a:gd name="T14" fmla="*/ 13972483 w 2348"/>
              <a:gd name="T15" fmla="*/ 194090502 h 1500"/>
              <a:gd name="T16" fmla="*/ 188630674 w 2348"/>
              <a:gd name="T17" fmla="*/ 194090502 h 1500"/>
              <a:gd name="T18" fmla="*/ 193935009 w 2348"/>
              <a:gd name="T19" fmla="*/ 191889401 h 1500"/>
              <a:gd name="T20" fmla="*/ 298341604 w 2348"/>
              <a:gd name="T21" fmla="*/ 107727263 h 1500"/>
              <a:gd name="T22" fmla="*/ 298341604 w 2348"/>
              <a:gd name="T23" fmla="*/ 86363239 h 1500"/>
              <a:gd name="T24" fmla="*/ 193935009 w 2348"/>
              <a:gd name="T25" fmla="*/ 2201101 h 1500"/>
              <a:gd name="T26" fmla="*/ 188630674 w 2348"/>
              <a:gd name="T27" fmla="*/ 0 h 15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348" h="1500">
                <a:moveTo>
                  <a:pt x="1458" y="0"/>
                </a:moveTo>
                <a:lnTo>
                  <a:pt x="1458" y="0"/>
                </a:lnTo>
                <a:cubicBezTo>
                  <a:pt x="108" y="0"/>
                  <a:pt x="108" y="0"/>
                  <a:pt x="108" y="0"/>
                </a:cubicBezTo>
                <a:cubicBezTo>
                  <a:pt x="33" y="0"/>
                  <a:pt x="0" y="124"/>
                  <a:pt x="66" y="173"/>
                </a:cubicBezTo>
                <a:cubicBezTo>
                  <a:pt x="676" y="667"/>
                  <a:pt x="676" y="667"/>
                  <a:pt x="676" y="667"/>
                </a:cubicBezTo>
                <a:cubicBezTo>
                  <a:pt x="717" y="709"/>
                  <a:pt x="717" y="791"/>
                  <a:pt x="676" y="832"/>
                </a:cubicBezTo>
                <a:cubicBezTo>
                  <a:pt x="66" y="1326"/>
                  <a:pt x="66" y="1326"/>
                  <a:pt x="66" y="1326"/>
                </a:cubicBezTo>
                <a:cubicBezTo>
                  <a:pt x="0" y="1375"/>
                  <a:pt x="33" y="1499"/>
                  <a:pt x="108" y="1499"/>
                </a:cubicBezTo>
                <a:cubicBezTo>
                  <a:pt x="1458" y="1499"/>
                  <a:pt x="1458" y="1499"/>
                  <a:pt x="1458" y="1499"/>
                </a:cubicBezTo>
                <a:cubicBezTo>
                  <a:pt x="1475" y="1499"/>
                  <a:pt x="1491" y="1499"/>
                  <a:pt x="1499" y="1482"/>
                </a:cubicBezTo>
                <a:cubicBezTo>
                  <a:pt x="2306" y="832"/>
                  <a:pt x="2306" y="832"/>
                  <a:pt x="2306" y="832"/>
                </a:cubicBezTo>
                <a:cubicBezTo>
                  <a:pt x="2347" y="791"/>
                  <a:pt x="2347" y="709"/>
                  <a:pt x="2306" y="667"/>
                </a:cubicBezTo>
                <a:cubicBezTo>
                  <a:pt x="1499" y="17"/>
                  <a:pt x="1499" y="17"/>
                  <a:pt x="1499" y="17"/>
                </a:cubicBezTo>
                <a:cubicBezTo>
                  <a:pt x="1491" y="0"/>
                  <a:pt x="1475" y="0"/>
                  <a:pt x="1458" y="0"/>
                </a:cubicBezTo>
              </a:path>
            </a:pathLst>
          </a:custGeom>
          <a:solidFill>
            <a:schemeClr val="tx1">
              <a:lumMod val="75000"/>
              <a:alpha val="76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41" name="CuadroTexto 85">
            <a:extLst>
              <a:ext uri="{FF2B5EF4-FFF2-40B4-BE49-F238E27FC236}">
                <a16:creationId xmlns:a16="http://schemas.microsoft.com/office/drawing/2014/main" id="{37DC424F-E88A-98AD-A305-F5ED2246AE72}"/>
              </a:ext>
            </a:extLst>
          </p:cNvPr>
          <p:cNvSpPr txBox="1"/>
          <p:nvPr/>
        </p:nvSpPr>
        <p:spPr>
          <a:xfrm>
            <a:off x="5575603" y="3073233"/>
            <a:ext cx="168078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tx2"/>
                </a:solidFill>
                <a:latin typeface="Lato" charset="0"/>
                <a:ea typeface="Lato" charset="0"/>
                <a:cs typeface="Lato" charset="0"/>
              </a:rPr>
              <a:t>In-Print</a:t>
            </a:r>
          </a:p>
          <a:p>
            <a:pPr algn="ctr"/>
            <a:endParaRPr lang="en-US" sz="2000" b="1" dirty="0">
              <a:solidFill>
                <a:schemeClr val="tx2"/>
              </a:solidFill>
              <a:latin typeface="Lato" charset="0"/>
              <a:ea typeface="Lato" charset="0"/>
              <a:cs typeface="Lato" charset="0"/>
            </a:endParaRPr>
          </a:p>
          <a:p>
            <a:pPr algn="ctr"/>
            <a:endParaRPr lang="en-US" sz="2000" b="1" dirty="0">
              <a:solidFill>
                <a:schemeClr val="tx2"/>
              </a:solidFill>
              <a:latin typeface="Lato" charset="0"/>
              <a:ea typeface="Lato" charset="0"/>
              <a:cs typeface="Lato" charset="0"/>
            </a:endParaRPr>
          </a:p>
          <a:p>
            <a:pPr algn="ctr"/>
            <a:endParaRPr lang="en-US" sz="2000" b="1" dirty="0">
              <a:solidFill>
                <a:schemeClr val="tx2"/>
              </a:solidFill>
              <a:latin typeface="Lato" charset="0"/>
              <a:ea typeface="Lato" charset="0"/>
              <a:cs typeface="Lato" charset="0"/>
            </a:endParaRPr>
          </a:p>
          <a:p>
            <a:pPr algn="ctr"/>
            <a:endParaRPr lang="en-US" sz="2000" b="1" dirty="0">
              <a:solidFill>
                <a:schemeClr val="tx2"/>
              </a:solidFill>
              <a:latin typeface="Lato" charset="0"/>
              <a:ea typeface="Lato" charset="0"/>
              <a:cs typeface="Lato" charset="0"/>
            </a:endParaRPr>
          </a:p>
          <a:p>
            <a:pPr algn="ctr"/>
            <a:r>
              <a:rPr lang="en-US" sz="2000" b="1" dirty="0">
                <a:solidFill>
                  <a:schemeClr val="tx2"/>
                </a:solidFill>
                <a:latin typeface="Lato" charset="0"/>
                <a:ea typeface="Lato" charset="0"/>
                <a:cs typeface="Lato" charset="0"/>
              </a:rPr>
              <a:t>Dissertating</a:t>
            </a:r>
          </a:p>
          <a:p>
            <a:pPr algn="ctr"/>
            <a:r>
              <a:rPr lang="en-US" sz="2000" b="1" dirty="0">
                <a:solidFill>
                  <a:schemeClr val="tx2"/>
                </a:solidFill>
                <a:latin typeface="Lato" charset="0"/>
                <a:ea typeface="Lato" charset="0"/>
                <a:cs typeface="Lato" charset="0"/>
              </a:rPr>
              <a:t>Interviewing</a:t>
            </a:r>
          </a:p>
        </p:txBody>
      </p:sp>
    </p:spTree>
    <p:extLst>
      <p:ext uri="{BB962C8B-B14F-4D97-AF65-F5344CB8AC3E}">
        <p14:creationId xmlns:p14="http://schemas.microsoft.com/office/powerpoint/2010/main" val="144717717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Freeform 168">
            <a:extLst>
              <a:ext uri="{FF2B5EF4-FFF2-40B4-BE49-F238E27FC236}">
                <a16:creationId xmlns:a16="http://schemas.microsoft.com/office/drawing/2014/main" id="{E1224974-AEB3-844A-9194-B6AE9FEC71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1798" y="3752592"/>
            <a:ext cx="966472" cy="617670"/>
          </a:xfrm>
          <a:custGeom>
            <a:avLst/>
            <a:gdLst>
              <a:gd name="T0" fmla="*/ 188501186 w 2348"/>
              <a:gd name="T1" fmla="*/ 0 h 1500"/>
              <a:gd name="T2" fmla="*/ 188501186 w 2348"/>
              <a:gd name="T3" fmla="*/ 0 h 1500"/>
              <a:gd name="T4" fmla="*/ 13843354 w 2348"/>
              <a:gd name="T5" fmla="*/ 0 h 1500"/>
              <a:gd name="T6" fmla="*/ 7503834 w 2348"/>
              <a:gd name="T7" fmla="*/ 22399985 h 1500"/>
              <a:gd name="T8" fmla="*/ 86294090 w 2348"/>
              <a:gd name="T9" fmla="*/ 86363239 h 1500"/>
              <a:gd name="T10" fmla="*/ 86294090 w 2348"/>
              <a:gd name="T11" fmla="*/ 107727263 h 1500"/>
              <a:gd name="T12" fmla="*/ 7503834 w 2348"/>
              <a:gd name="T13" fmla="*/ 171690517 h 1500"/>
              <a:gd name="T14" fmla="*/ 13843354 w 2348"/>
              <a:gd name="T15" fmla="*/ 194090502 h 1500"/>
              <a:gd name="T16" fmla="*/ 188501186 w 2348"/>
              <a:gd name="T17" fmla="*/ 194090502 h 1500"/>
              <a:gd name="T18" fmla="*/ 193935009 w 2348"/>
              <a:gd name="T19" fmla="*/ 191889401 h 1500"/>
              <a:gd name="T20" fmla="*/ 297177290 w 2348"/>
              <a:gd name="T21" fmla="*/ 107727263 h 1500"/>
              <a:gd name="T22" fmla="*/ 297177290 w 2348"/>
              <a:gd name="T23" fmla="*/ 86363239 h 1500"/>
              <a:gd name="T24" fmla="*/ 193935009 w 2348"/>
              <a:gd name="T25" fmla="*/ 2201101 h 1500"/>
              <a:gd name="T26" fmla="*/ 188501186 w 2348"/>
              <a:gd name="T27" fmla="*/ 0 h 15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348" h="1500">
                <a:moveTo>
                  <a:pt x="1457" y="0"/>
                </a:moveTo>
                <a:lnTo>
                  <a:pt x="1457" y="0"/>
                </a:lnTo>
                <a:cubicBezTo>
                  <a:pt x="107" y="0"/>
                  <a:pt x="107" y="0"/>
                  <a:pt x="107" y="0"/>
                </a:cubicBezTo>
                <a:cubicBezTo>
                  <a:pt x="25" y="0"/>
                  <a:pt x="0" y="124"/>
                  <a:pt x="58" y="173"/>
                </a:cubicBezTo>
                <a:cubicBezTo>
                  <a:pt x="667" y="667"/>
                  <a:pt x="667" y="667"/>
                  <a:pt x="667" y="667"/>
                </a:cubicBezTo>
                <a:cubicBezTo>
                  <a:pt x="716" y="709"/>
                  <a:pt x="716" y="791"/>
                  <a:pt x="667" y="832"/>
                </a:cubicBezTo>
                <a:cubicBezTo>
                  <a:pt x="58" y="1326"/>
                  <a:pt x="58" y="1326"/>
                  <a:pt x="58" y="1326"/>
                </a:cubicBezTo>
                <a:cubicBezTo>
                  <a:pt x="0" y="1375"/>
                  <a:pt x="25" y="1499"/>
                  <a:pt x="107" y="1499"/>
                </a:cubicBezTo>
                <a:cubicBezTo>
                  <a:pt x="1457" y="1499"/>
                  <a:pt x="1457" y="1499"/>
                  <a:pt x="1457" y="1499"/>
                </a:cubicBezTo>
                <a:cubicBezTo>
                  <a:pt x="1474" y="1499"/>
                  <a:pt x="1482" y="1499"/>
                  <a:pt x="1499" y="1482"/>
                </a:cubicBezTo>
                <a:cubicBezTo>
                  <a:pt x="2297" y="832"/>
                  <a:pt x="2297" y="832"/>
                  <a:pt x="2297" y="832"/>
                </a:cubicBezTo>
                <a:cubicBezTo>
                  <a:pt x="2347" y="791"/>
                  <a:pt x="2347" y="709"/>
                  <a:pt x="2297" y="667"/>
                </a:cubicBezTo>
                <a:cubicBezTo>
                  <a:pt x="1499" y="17"/>
                  <a:pt x="1499" y="17"/>
                  <a:pt x="1499" y="17"/>
                </a:cubicBezTo>
                <a:cubicBezTo>
                  <a:pt x="1482" y="0"/>
                  <a:pt x="1474" y="0"/>
                  <a:pt x="1457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15" name="Freeform 171">
            <a:extLst>
              <a:ext uri="{FF2B5EF4-FFF2-40B4-BE49-F238E27FC236}">
                <a16:creationId xmlns:a16="http://schemas.microsoft.com/office/drawing/2014/main" id="{73F3DD92-E2E5-724E-B44B-6575F69D67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401" y="3522559"/>
            <a:ext cx="1611393" cy="1055490"/>
          </a:xfrm>
          <a:custGeom>
            <a:avLst/>
            <a:gdLst>
              <a:gd name="T0" fmla="*/ 309365269 w 3913"/>
              <a:gd name="T1" fmla="*/ 0 h 2562"/>
              <a:gd name="T2" fmla="*/ 309365269 w 3913"/>
              <a:gd name="T3" fmla="*/ 0 h 2562"/>
              <a:gd name="T4" fmla="*/ 23568350 w 3913"/>
              <a:gd name="T5" fmla="*/ 0 h 2562"/>
              <a:gd name="T6" fmla="*/ 13985409 w 3913"/>
              <a:gd name="T7" fmla="*/ 38492671 h 2562"/>
              <a:gd name="T8" fmla="*/ 148272536 w 3913"/>
              <a:gd name="T9" fmla="*/ 148397776 h 2562"/>
              <a:gd name="T10" fmla="*/ 148272536 w 3913"/>
              <a:gd name="T11" fmla="*/ 183650384 h 2562"/>
              <a:gd name="T12" fmla="*/ 13985409 w 3913"/>
              <a:gd name="T13" fmla="*/ 292518669 h 2562"/>
              <a:gd name="T14" fmla="*/ 23568350 w 3913"/>
              <a:gd name="T15" fmla="*/ 331918558 h 2562"/>
              <a:gd name="T16" fmla="*/ 309365269 w 3913"/>
              <a:gd name="T17" fmla="*/ 331918558 h 2562"/>
              <a:gd name="T18" fmla="*/ 318947850 w 3913"/>
              <a:gd name="T19" fmla="*/ 327641674 h 2562"/>
              <a:gd name="T20" fmla="*/ 495968490 w 3913"/>
              <a:gd name="T21" fmla="*/ 183650384 h 2562"/>
              <a:gd name="T22" fmla="*/ 495968490 w 3913"/>
              <a:gd name="T23" fmla="*/ 148397776 h 2562"/>
              <a:gd name="T24" fmla="*/ 318947850 w 3913"/>
              <a:gd name="T25" fmla="*/ 3240063 h 2562"/>
              <a:gd name="T26" fmla="*/ 309365269 w 3913"/>
              <a:gd name="T27" fmla="*/ 0 h 256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3913" h="2562">
                <a:moveTo>
                  <a:pt x="2389" y="0"/>
                </a:moveTo>
                <a:lnTo>
                  <a:pt x="2389" y="0"/>
                </a:lnTo>
                <a:cubicBezTo>
                  <a:pt x="182" y="0"/>
                  <a:pt x="182" y="0"/>
                  <a:pt x="182" y="0"/>
                </a:cubicBezTo>
                <a:cubicBezTo>
                  <a:pt x="50" y="0"/>
                  <a:pt x="0" y="206"/>
                  <a:pt x="108" y="297"/>
                </a:cubicBezTo>
                <a:cubicBezTo>
                  <a:pt x="1145" y="1145"/>
                  <a:pt x="1145" y="1145"/>
                  <a:pt x="1145" y="1145"/>
                </a:cubicBezTo>
                <a:cubicBezTo>
                  <a:pt x="1219" y="1203"/>
                  <a:pt x="1219" y="1351"/>
                  <a:pt x="1145" y="1417"/>
                </a:cubicBezTo>
                <a:cubicBezTo>
                  <a:pt x="108" y="2257"/>
                  <a:pt x="108" y="2257"/>
                  <a:pt x="108" y="2257"/>
                </a:cubicBezTo>
                <a:cubicBezTo>
                  <a:pt x="0" y="2347"/>
                  <a:pt x="50" y="2561"/>
                  <a:pt x="182" y="2561"/>
                </a:cubicBezTo>
                <a:cubicBezTo>
                  <a:pt x="2389" y="2561"/>
                  <a:pt x="2389" y="2561"/>
                  <a:pt x="2389" y="2561"/>
                </a:cubicBezTo>
                <a:cubicBezTo>
                  <a:pt x="2413" y="2561"/>
                  <a:pt x="2438" y="2545"/>
                  <a:pt x="2463" y="2528"/>
                </a:cubicBezTo>
                <a:cubicBezTo>
                  <a:pt x="3830" y="1417"/>
                  <a:pt x="3830" y="1417"/>
                  <a:pt x="3830" y="1417"/>
                </a:cubicBezTo>
                <a:cubicBezTo>
                  <a:pt x="3912" y="1351"/>
                  <a:pt x="3912" y="1203"/>
                  <a:pt x="3830" y="1145"/>
                </a:cubicBezTo>
                <a:cubicBezTo>
                  <a:pt x="2463" y="25"/>
                  <a:pt x="2463" y="25"/>
                  <a:pt x="2463" y="25"/>
                </a:cubicBezTo>
                <a:cubicBezTo>
                  <a:pt x="2438" y="9"/>
                  <a:pt x="2413" y="0"/>
                  <a:pt x="2389" y="0"/>
                </a:cubicBezTo>
              </a:path>
            </a:pathLst>
          </a:custGeom>
          <a:solidFill>
            <a:schemeClr val="tx1">
              <a:lumMod val="75000"/>
              <a:alpha val="76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16" name="Freeform 172">
            <a:extLst>
              <a:ext uri="{FF2B5EF4-FFF2-40B4-BE49-F238E27FC236}">
                <a16:creationId xmlns:a16="http://schemas.microsoft.com/office/drawing/2014/main" id="{60683A2B-0CD4-6849-8600-C2DFA4D81C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5591" y="3498495"/>
            <a:ext cx="1611393" cy="1055490"/>
          </a:xfrm>
          <a:custGeom>
            <a:avLst/>
            <a:gdLst>
              <a:gd name="T0" fmla="*/ 310430245 w 3912"/>
              <a:gd name="T1" fmla="*/ 0 h 2562"/>
              <a:gd name="T2" fmla="*/ 310430245 w 3912"/>
              <a:gd name="T3" fmla="*/ 0 h 2562"/>
              <a:gd name="T4" fmla="*/ 23450553 w 3912"/>
              <a:gd name="T5" fmla="*/ 0 h 2562"/>
              <a:gd name="T6" fmla="*/ 14899650 w 3912"/>
              <a:gd name="T7" fmla="*/ 38492671 h 2562"/>
              <a:gd name="T8" fmla="*/ 148218651 w 3912"/>
              <a:gd name="T9" fmla="*/ 148397776 h 2562"/>
              <a:gd name="T10" fmla="*/ 148218651 w 3912"/>
              <a:gd name="T11" fmla="*/ 183650384 h 2562"/>
              <a:gd name="T12" fmla="*/ 14899650 w 3912"/>
              <a:gd name="T13" fmla="*/ 292518669 h 2562"/>
              <a:gd name="T14" fmla="*/ 23450553 w 3912"/>
              <a:gd name="T15" fmla="*/ 331918558 h 2562"/>
              <a:gd name="T16" fmla="*/ 310430245 w 3912"/>
              <a:gd name="T17" fmla="*/ 331918558 h 2562"/>
              <a:gd name="T18" fmla="*/ 318981508 w 3912"/>
              <a:gd name="T19" fmla="*/ 327641674 h 2562"/>
              <a:gd name="T20" fmla="*/ 496092392 w 3912"/>
              <a:gd name="T21" fmla="*/ 183650384 h 2562"/>
              <a:gd name="T22" fmla="*/ 496092392 w 3912"/>
              <a:gd name="T23" fmla="*/ 148397776 h 2562"/>
              <a:gd name="T24" fmla="*/ 318981508 w 3912"/>
              <a:gd name="T25" fmla="*/ 3240063 h 2562"/>
              <a:gd name="T26" fmla="*/ 310430245 w 3912"/>
              <a:gd name="T27" fmla="*/ 0 h 256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3912" h="2562">
                <a:moveTo>
                  <a:pt x="2396" y="0"/>
                </a:moveTo>
                <a:lnTo>
                  <a:pt x="2396" y="0"/>
                </a:lnTo>
                <a:cubicBezTo>
                  <a:pt x="181" y="0"/>
                  <a:pt x="181" y="0"/>
                  <a:pt x="181" y="0"/>
                </a:cubicBezTo>
                <a:cubicBezTo>
                  <a:pt x="57" y="0"/>
                  <a:pt x="0" y="206"/>
                  <a:pt x="115" y="297"/>
                </a:cubicBezTo>
                <a:cubicBezTo>
                  <a:pt x="1144" y="1145"/>
                  <a:pt x="1144" y="1145"/>
                  <a:pt x="1144" y="1145"/>
                </a:cubicBezTo>
                <a:cubicBezTo>
                  <a:pt x="1227" y="1203"/>
                  <a:pt x="1227" y="1351"/>
                  <a:pt x="1144" y="1417"/>
                </a:cubicBezTo>
                <a:cubicBezTo>
                  <a:pt x="115" y="2257"/>
                  <a:pt x="115" y="2257"/>
                  <a:pt x="115" y="2257"/>
                </a:cubicBezTo>
                <a:cubicBezTo>
                  <a:pt x="0" y="2347"/>
                  <a:pt x="57" y="2561"/>
                  <a:pt x="181" y="2561"/>
                </a:cubicBezTo>
                <a:cubicBezTo>
                  <a:pt x="2396" y="2561"/>
                  <a:pt x="2396" y="2561"/>
                  <a:pt x="2396" y="2561"/>
                </a:cubicBezTo>
                <a:cubicBezTo>
                  <a:pt x="2421" y="2561"/>
                  <a:pt x="2445" y="2545"/>
                  <a:pt x="2462" y="2528"/>
                </a:cubicBezTo>
                <a:cubicBezTo>
                  <a:pt x="3829" y="1417"/>
                  <a:pt x="3829" y="1417"/>
                  <a:pt x="3829" y="1417"/>
                </a:cubicBezTo>
                <a:cubicBezTo>
                  <a:pt x="3911" y="1351"/>
                  <a:pt x="3911" y="1203"/>
                  <a:pt x="3829" y="1145"/>
                </a:cubicBezTo>
                <a:cubicBezTo>
                  <a:pt x="2462" y="25"/>
                  <a:pt x="2462" y="25"/>
                  <a:pt x="2462" y="25"/>
                </a:cubicBezTo>
                <a:cubicBezTo>
                  <a:pt x="2445" y="9"/>
                  <a:pt x="2421" y="0"/>
                  <a:pt x="2396" y="0"/>
                </a:cubicBezTo>
              </a:path>
            </a:pathLst>
          </a:custGeom>
          <a:solidFill>
            <a:schemeClr val="tx1">
              <a:lumMod val="75000"/>
              <a:alpha val="76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6" name="Freeform 182">
            <a:extLst>
              <a:ext uri="{FF2B5EF4-FFF2-40B4-BE49-F238E27FC236}">
                <a16:creationId xmlns:a16="http://schemas.microsoft.com/office/drawing/2014/main" id="{EA7670F3-EBE6-C840-BDEE-1D1F43A1D0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7834" y="4172244"/>
            <a:ext cx="268868" cy="18167"/>
          </a:xfrm>
          <a:custGeom>
            <a:avLst/>
            <a:gdLst>
              <a:gd name="T0" fmla="*/ 82457360 w 652"/>
              <a:gd name="T1" fmla="*/ 5724599 h 43"/>
              <a:gd name="T2" fmla="*/ 82457360 w 652"/>
              <a:gd name="T3" fmla="*/ 5724599 h 43"/>
              <a:gd name="T4" fmla="*/ 3246418 w 652"/>
              <a:gd name="T5" fmla="*/ 5724599 h 43"/>
              <a:gd name="T6" fmla="*/ 0 w 652"/>
              <a:gd name="T7" fmla="*/ 3407587 h 43"/>
              <a:gd name="T8" fmla="*/ 3246418 w 652"/>
              <a:gd name="T9" fmla="*/ 0 h 43"/>
              <a:gd name="T10" fmla="*/ 82457360 w 652"/>
              <a:gd name="T11" fmla="*/ 0 h 43"/>
              <a:gd name="T12" fmla="*/ 84535154 w 652"/>
              <a:gd name="T13" fmla="*/ 3407587 h 43"/>
              <a:gd name="T14" fmla="*/ 82457360 w 652"/>
              <a:gd name="T15" fmla="*/ 5724599 h 4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652" h="43">
                <a:moveTo>
                  <a:pt x="635" y="42"/>
                </a:moveTo>
                <a:lnTo>
                  <a:pt x="635" y="42"/>
                </a:lnTo>
                <a:cubicBezTo>
                  <a:pt x="25" y="42"/>
                  <a:pt x="25" y="42"/>
                  <a:pt x="25" y="42"/>
                </a:cubicBezTo>
                <a:cubicBezTo>
                  <a:pt x="17" y="42"/>
                  <a:pt x="0" y="33"/>
                  <a:pt x="0" y="25"/>
                </a:cubicBezTo>
                <a:cubicBezTo>
                  <a:pt x="0" y="9"/>
                  <a:pt x="17" y="0"/>
                  <a:pt x="25" y="0"/>
                </a:cubicBezTo>
                <a:cubicBezTo>
                  <a:pt x="635" y="0"/>
                  <a:pt x="635" y="0"/>
                  <a:pt x="635" y="0"/>
                </a:cubicBezTo>
                <a:cubicBezTo>
                  <a:pt x="643" y="0"/>
                  <a:pt x="651" y="9"/>
                  <a:pt x="651" y="25"/>
                </a:cubicBezTo>
                <a:cubicBezTo>
                  <a:pt x="651" y="33"/>
                  <a:pt x="643" y="42"/>
                  <a:pt x="635" y="42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7" name="Freeform 183">
            <a:extLst>
              <a:ext uri="{FF2B5EF4-FFF2-40B4-BE49-F238E27FC236}">
                <a16:creationId xmlns:a16="http://schemas.microsoft.com/office/drawing/2014/main" id="{689B3A2C-618C-444A-B64A-1F534C7089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8717" y="4141360"/>
            <a:ext cx="207101" cy="18167"/>
          </a:xfrm>
          <a:custGeom>
            <a:avLst/>
            <a:gdLst>
              <a:gd name="T0" fmla="*/ 61747375 w 503"/>
              <a:gd name="T1" fmla="*/ 5857497 h 42"/>
              <a:gd name="T2" fmla="*/ 61747375 w 503"/>
              <a:gd name="T3" fmla="*/ 5857497 h 42"/>
              <a:gd name="T4" fmla="*/ 3106797 w 503"/>
              <a:gd name="T5" fmla="*/ 5857497 h 42"/>
              <a:gd name="T6" fmla="*/ 0 w 503"/>
              <a:gd name="T7" fmla="*/ 2428875 h 42"/>
              <a:gd name="T8" fmla="*/ 3106797 w 503"/>
              <a:gd name="T9" fmla="*/ 0 h 42"/>
              <a:gd name="T10" fmla="*/ 61747375 w 503"/>
              <a:gd name="T11" fmla="*/ 0 h 42"/>
              <a:gd name="T12" fmla="*/ 64983697 w 503"/>
              <a:gd name="T13" fmla="*/ 2428875 h 42"/>
              <a:gd name="T14" fmla="*/ 61747375 w 503"/>
              <a:gd name="T15" fmla="*/ 5857497 h 4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03" h="42">
                <a:moveTo>
                  <a:pt x="477" y="41"/>
                </a:moveTo>
                <a:lnTo>
                  <a:pt x="477" y="41"/>
                </a:lnTo>
                <a:cubicBezTo>
                  <a:pt x="24" y="41"/>
                  <a:pt x="24" y="41"/>
                  <a:pt x="24" y="41"/>
                </a:cubicBezTo>
                <a:cubicBezTo>
                  <a:pt x="8" y="41"/>
                  <a:pt x="0" y="33"/>
                  <a:pt x="0" y="17"/>
                </a:cubicBezTo>
                <a:cubicBezTo>
                  <a:pt x="0" y="8"/>
                  <a:pt x="8" y="0"/>
                  <a:pt x="24" y="0"/>
                </a:cubicBezTo>
                <a:cubicBezTo>
                  <a:pt x="477" y="0"/>
                  <a:pt x="477" y="0"/>
                  <a:pt x="477" y="0"/>
                </a:cubicBezTo>
                <a:cubicBezTo>
                  <a:pt x="494" y="0"/>
                  <a:pt x="502" y="8"/>
                  <a:pt x="502" y="17"/>
                </a:cubicBezTo>
                <a:cubicBezTo>
                  <a:pt x="502" y="33"/>
                  <a:pt x="494" y="41"/>
                  <a:pt x="477" y="4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8" name="Freeform 184">
            <a:extLst>
              <a:ext uri="{FF2B5EF4-FFF2-40B4-BE49-F238E27FC236}">
                <a16:creationId xmlns:a16="http://schemas.microsoft.com/office/drawing/2014/main" id="{3FBA23E5-FF5A-514B-A32B-C66FFD47FA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8717" y="3986943"/>
            <a:ext cx="207101" cy="18167"/>
          </a:xfrm>
          <a:custGeom>
            <a:avLst/>
            <a:gdLst>
              <a:gd name="T0" fmla="*/ 61747375 w 503"/>
              <a:gd name="T1" fmla="*/ 5724599 h 43"/>
              <a:gd name="T2" fmla="*/ 61747375 w 503"/>
              <a:gd name="T3" fmla="*/ 5724599 h 43"/>
              <a:gd name="T4" fmla="*/ 3106797 w 503"/>
              <a:gd name="T5" fmla="*/ 5724599 h 43"/>
              <a:gd name="T6" fmla="*/ 0 w 503"/>
              <a:gd name="T7" fmla="*/ 2317012 h 43"/>
              <a:gd name="T8" fmla="*/ 3106797 w 503"/>
              <a:gd name="T9" fmla="*/ 0 h 43"/>
              <a:gd name="T10" fmla="*/ 61747375 w 503"/>
              <a:gd name="T11" fmla="*/ 0 h 43"/>
              <a:gd name="T12" fmla="*/ 64983697 w 503"/>
              <a:gd name="T13" fmla="*/ 2317012 h 43"/>
              <a:gd name="T14" fmla="*/ 61747375 w 503"/>
              <a:gd name="T15" fmla="*/ 5724599 h 4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03" h="43">
                <a:moveTo>
                  <a:pt x="477" y="42"/>
                </a:moveTo>
                <a:lnTo>
                  <a:pt x="477" y="42"/>
                </a:lnTo>
                <a:cubicBezTo>
                  <a:pt x="24" y="42"/>
                  <a:pt x="24" y="42"/>
                  <a:pt x="24" y="42"/>
                </a:cubicBezTo>
                <a:cubicBezTo>
                  <a:pt x="8" y="42"/>
                  <a:pt x="0" y="34"/>
                  <a:pt x="0" y="17"/>
                </a:cubicBezTo>
                <a:cubicBezTo>
                  <a:pt x="0" y="9"/>
                  <a:pt x="8" y="0"/>
                  <a:pt x="24" y="0"/>
                </a:cubicBezTo>
                <a:cubicBezTo>
                  <a:pt x="477" y="0"/>
                  <a:pt x="477" y="0"/>
                  <a:pt x="477" y="0"/>
                </a:cubicBezTo>
                <a:cubicBezTo>
                  <a:pt x="494" y="0"/>
                  <a:pt x="502" y="9"/>
                  <a:pt x="502" y="17"/>
                </a:cubicBezTo>
                <a:cubicBezTo>
                  <a:pt x="502" y="34"/>
                  <a:pt x="494" y="42"/>
                  <a:pt x="477" y="42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29" name="Freeform 185">
            <a:extLst>
              <a:ext uri="{FF2B5EF4-FFF2-40B4-BE49-F238E27FC236}">
                <a16:creationId xmlns:a16="http://schemas.microsoft.com/office/drawing/2014/main" id="{E66134B5-9787-2B4C-A02A-9DA15F6975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9601" y="4017827"/>
            <a:ext cx="19983" cy="112634"/>
          </a:xfrm>
          <a:custGeom>
            <a:avLst/>
            <a:gdLst>
              <a:gd name="T0" fmla="*/ 2927330 w 50"/>
              <a:gd name="T1" fmla="*/ 35484745 h 272"/>
              <a:gd name="T2" fmla="*/ 2927330 w 50"/>
              <a:gd name="T3" fmla="*/ 35484745 h 272"/>
              <a:gd name="T4" fmla="*/ 2927330 w 50"/>
              <a:gd name="T5" fmla="*/ 35484745 h 272"/>
              <a:gd name="T6" fmla="*/ 0 w 50"/>
              <a:gd name="T7" fmla="*/ 32342383 h 272"/>
              <a:gd name="T8" fmla="*/ 975777 w 50"/>
              <a:gd name="T9" fmla="*/ 2095150 h 272"/>
              <a:gd name="T10" fmla="*/ 2927330 w 50"/>
              <a:gd name="T11" fmla="*/ 0 h 272"/>
              <a:gd name="T12" fmla="*/ 2927330 w 50"/>
              <a:gd name="T13" fmla="*/ 0 h 272"/>
              <a:gd name="T14" fmla="*/ 5976544 w 50"/>
              <a:gd name="T15" fmla="*/ 2095150 h 272"/>
              <a:gd name="T16" fmla="*/ 5976544 w 50"/>
              <a:gd name="T17" fmla="*/ 32342383 h 272"/>
              <a:gd name="T18" fmla="*/ 2927330 w 50"/>
              <a:gd name="T19" fmla="*/ 35484745 h 27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50" h="272">
                <a:moveTo>
                  <a:pt x="24" y="271"/>
                </a:moveTo>
                <a:lnTo>
                  <a:pt x="24" y="271"/>
                </a:lnTo>
                <a:cubicBezTo>
                  <a:pt x="16" y="271"/>
                  <a:pt x="0" y="263"/>
                  <a:pt x="0" y="247"/>
                </a:cubicBezTo>
                <a:cubicBezTo>
                  <a:pt x="8" y="16"/>
                  <a:pt x="8" y="16"/>
                  <a:pt x="8" y="16"/>
                </a:cubicBezTo>
                <a:cubicBezTo>
                  <a:pt x="8" y="8"/>
                  <a:pt x="16" y="0"/>
                  <a:pt x="24" y="0"/>
                </a:cubicBezTo>
                <a:cubicBezTo>
                  <a:pt x="41" y="0"/>
                  <a:pt x="49" y="8"/>
                  <a:pt x="49" y="16"/>
                </a:cubicBezTo>
                <a:cubicBezTo>
                  <a:pt x="49" y="247"/>
                  <a:pt x="49" y="247"/>
                  <a:pt x="49" y="247"/>
                </a:cubicBezTo>
                <a:cubicBezTo>
                  <a:pt x="49" y="263"/>
                  <a:pt x="33" y="271"/>
                  <a:pt x="24" y="27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30" name="Freeform 186">
            <a:extLst>
              <a:ext uri="{FF2B5EF4-FFF2-40B4-BE49-F238E27FC236}">
                <a16:creationId xmlns:a16="http://schemas.microsoft.com/office/drawing/2014/main" id="{341BCA44-0661-6047-B7A3-5C8361AF51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3184" y="4017827"/>
            <a:ext cx="18167" cy="112634"/>
          </a:xfrm>
          <a:custGeom>
            <a:avLst/>
            <a:gdLst>
              <a:gd name="T0" fmla="*/ 2286000 w 42"/>
              <a:gd name="T1" fmla="*/ 35484745 h 272"/>
              <a:gd name="T2" fmla="*/ 2286000 w 42"/>
              <a:gd name="T3" fmla="*/ 35484745 h 272"/>
              <a:gd name="T4" fmla="*/ 2286000 w 42"/>
              <a:gd name="T5" fmla="*/ 35484745 h 272"/>
              <a:gd name="T6" fmla="*/ 0 w 42"/>
              <a:gd name="T7" fmla="*/ 32342383 h 272"/>
              <a:gd name="T8" fmla="*/ 0 w 42"/>
              <a:gd name="T9" fmla="*/ 2095150 h 272"/>
              <a:gd name="T10" fmla="*/ 3571497 w 42"/>
              <a:gd name="T11" fmla="*/ 0 h 272"/>
              <a:gd name="T12" fmla="*/ 3571497 w 42"/>
              <a:gd name="T13" fmla="*/ 0 h 272"/>
              <a:gd name="T14" fmla="*/ 5857497 w 42"/>
              <a:gd name="T15" fmla="*/ 2095150 h 272"/>
              <a:gd name="T16" fmla="*/ 5857497 w 42"/>
              <a:gd name="T17" fmla="*/ 32342383 h 272"/>
              <a:gd name="T18" fmla="*/ 2286000 w 42"/>
              <a:gd name="T19" fmla="*/ 35484745 h 27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42" h="272">
                <a:moveTo>
                  <a:pt x="16" y="271"/>
                </a:moveTo>
                <a:lnTo>
                  <a:pt x="16" y="271"/>
                </a:lnTo>
                <a:cubicBezTo>
                  <a:pt x="8" y="271"/>
                  <a:pt x="0" y="263"/>
                  <a:pt x="0" y="247"/>
                </a:cubicBezTo>
                <a:cubicBezTo>
                  <a:pt x="0" y="16"/>
                  <a:pt x="0" y="16"/>
                  <a:pt x="0" y="16"/>
                </a:cubicBezTo>
                <a:cubicBezTo>
                  <a:pt x="0" y="8"/>
                  <a:pt x="8" y="0"/>
                  <a:pt x="25" y="0"/>
                </a:cubicBezTo>
                <a:cubicBezTo>
                  <a:pt x="33" y="0"/>
                  <a:pt x="41" y="8"/>
                  <a:pt x="41" y="16"/>
                </a:cubicBezTo>
                <a:cubicBezTo>
                  <a:pt x="41" y="247"/>
                  <a:pt x="41" y="247"/>
                  <a:pt x="41" y="247"/>
                </a:cubicBezTo>
                <a:cubicBezTo>
                  <a:pt x="41" y="263"/>
                  <a:pt x="33" y="271"/>
                  <a:pt x="16" y="27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31" name="Freeform 187">
            <a:extLst>
              <a:ext uri="{FF2B5EF4-FFF2-40B4-BE49-F238E27FC236}">
                <a16:creationId xmlns:a16="http://schemas.microsoft.com/office/drawing/2014/main" id="{5651542E-53B2-C547-8D2C-38C3A385D2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4951" y="4017827"/>
            <a:ext cx="21800" cy="112634"/>
          </a:xfrm>
          <a:custGeom>
            <a:avLst/>
            <a:gdLst>
              <a:gd name="T0" fmla="*/ 3488018 w 51"/>
              <a:gd name="T1" fmla="*/ 35484745 h 272"/>
              <a:gd name="T2" fmla="*/ 3488018 w 51"/>
              <a:gd name="T3" fmla="*/ 35484745 h 272"/>
              <a:gd name="T4" fmla="*/ 3488018 w 51"/>
              <a:gd name="T5" fmla="*/ 35484745 h 272"/>
              <a:gd name="T6" fmla="*/ 0 w 51"/>
              <a:gd name="T7" fmla="*/ 32342383 h 272"/>
              <a:gd name="T8" fmla="*/ 1116106 w 51"/>
              <a:gd name="T9" fmla="*/ 2095150 h 272"/>
              <a:gd name="T10" fmla="*/ 3488018 w 51"/>
              <a:gd name="T11" fmla="*/ 0 h 272"/>
              <a:gd name="T12" fmla="*/ 3488018 w 51"/>
              <a:gd name="T13" fmla="*/ 0 h 272"/>
              <a:gd name="T14" fmla="*/ 6976035 w 51"/>
              <a:gd name="T15" fmla="*/ 3142725 h 272"/>
              <a:gd name="T16" fmla="*/ 6976035 w 51"/>
              <a:gd name="T17" fmla="*/ 32342383 h 272"/>
              <a:gd name="T18" fmla="*/ 3488018 w 51"/>
              <a:gd name="T19" fmla="*/ 35484745 h 27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51" h="272">
                <a:moveTo>
                  <a:pt x="25" y="271"/>
                </a:moveTo>
                <a:lnTo>
                  <a:pt x="25" y="271"/>
                </a:lnTo>
                <a:cubicBezTo>
                  <a:pt x="17" y="271"/>
                  <a:pt x="0" y="263"/>
                  <a:pt x="0" y="247"/>
                </a:cubicBezTo>
                <a:cubicBezTo>
                  <a:pt x="8" y="16"/>
                  <a:pt x="8" y="16"/>
                  <a:pt x="8" y="16"/>
                </a:cubicBezTo>
                <a:cubicBezTo>
                  <a:pt x="8" y="8"/>
                  <a:pt x="17" y="0"/>
                  <a:pt x="25" y="0"/>
                </a:cubicBezTo>
                <a:cubicBezTo>
                  <a:pt x="41" y="0"/>
                  <a:pt x="50" y="8"/>
                  <a:pt x="50" y="24"/>
                </a:cubicBezTo>
                <a:cubicBezTo>
                  <a:pt x="50" y="247"/>
                  <a:pt x="50" y="247"/>
                  <a:pt x="50" y="247"/>
                </a:cubicBezTo>
                <a:cubicBezTo>
                  <a:pt x="50" y="263"/>
                  <a:pt x="33" y="271"/>
                  <a:pt x="25" y="27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232" name="Freeform 188">
            <a:extLst>
              <a:ext uri="{FF2B5EF4-FFF2-40B4-BE49-F238E27FC236}">
                <a16:creationId xmlns:a16="http://schemas.microsoft.com/office/drawing/2014/main" id="{54840694-34C2-1447-8470-270E7D051B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7834" y="3932443"/>
            <a:ext cx="268868" cy="54500"/>
          </a:xfrm>
          <a:custGeom>
            <a:avLst/>
            <a:gdLst>
              <a:gd name="T0" fmla="*/ 3246418 w 652"/>
              <a:gd name="T1" fmla="*/ 17052636 h 132"/>
              <a:gd name="T2" fmla="*/ 3246418 w 652"/>
              <a:gd name="T3" fmla="*/ 17052636 h 132"/>
              <a:gd name="T4" fmla="*/ 0 w 652"/>
              <a:gd name="T5" fmla="*/ 14969764 h 132"/>
              <a:gd name="T6" fmla="*/ 2207521 w 652"/>
              <a:gd name="T7" fmla="*/ 11715750 h 132"/>
              <a:gd name="T8" fmla="*/ 41683085 w 652"/>
              <a:gd name="T9" fmla="*/ 0 h 132"/>
              <a:gd name="T10" fmla="*/ 43890606 w 652"/>
              <a:gd name="T11" fmla="*/ 0 h 132"/>
              <a:gd name="T12" fmla="*/ 82457360 w 652"/>
              <a:gd name="T13" fmla="*/ 11715750 h 132"/>
              <a:gd name="T14" fmla="*/ 84535154 w 652"/>
              <a:gd name="T15" fmla="*/ 14969764 h 132"/>
              <a:gd name="T16" fmla="*/ 81288736 w 652"/>
              <a:gd name="T17" fmla="*/ 17052636 h 132"/>
              <a:gd name="T18" fmla="*/ 42851709 w 652"/>
              <a:gd name="T19" fmla="*/ 5337247 h 132"/>
              <a:gd name="T20" fmla="*/ 3246418 w 652"/>
              <a:gd name="T21" fmla="*/ 17052636 h 13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652" h="132">
                <a:moveTo>
                  <a:pt x="25" y="131"/>
                </a:moveTo>
                <a:lnTo>
                  <a:pt x="25" y="131"/>
                </a:lnTo>
                <a:cubicBezTo>
                  <a:pt x="17" y="131"/>
                  <a:pt x="9" y="123"/>
                  <a:pt x="0" y="115"/>
                </a:cubicBezTo>
                <a:cubicBezTo>
                  <a:pt x="0" y="107"/>
                  <a:pt x="9" y="90"/>
                  <a:pt x="17" y="90"/>
                </a:cubicBezTo>
                <a:cubicBezTo>
                  <a:pt x="321" y="0"/>
                  <a:pt x="321" y="0"/>
                  <a:pt x="321" y="0"/>
                </a:cubicBezTo>
                <a:cubicBezTo>
                  <a:pt x="330" y="0"/>
                  <a:pt x="330" y="0"/>
                  <a:pt x="338" y="0"/>
                </a:cubicBezTo>
                <a:cubicBezTo>
                  <a:pt x="635" y="90"/>
                  <a:pt x="635" y="90"/>
                  <a:pt x="635" y="90"/>
                </a:cubicBezTo>
                <a:cubicBezTo>
                  <a:pt x="651" y="90"/>
                  <a:pt x="651" y="107"/>
                  <a:pt x="651" y="115"/>
                </a:cubicBezTo>
                <a:cubicBezTo>
                  <a:pt x="651" y="123"/>
                  <a:pt x="635" y="131"/>
                  <a:pt x="626" y="131"/>
                </a:cubicBezTo>
                <a:cubicBezTo>
                  <a:pt x="330" y="41"/>
                  <a:pt x="330" y="41"/>
                  <a:pt x="330" y="41"/>
                </a:cubicBezTo>
                <a:cubicBezTo>
                  <a:pt x="25" y="131"/>
                  <a:pt x="25" y="131"/>
                  <a:pt x="25" y="13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105" name="CuadroTexto 85">
            <a:extLst>
              <a:ext uri="{FF2B5EF4-FFF2-40B4-BE49-F238E27FC236}">
                <a16:creationId xmlns:a16="http://schemas.microsoft.com/office/drawing/2014/main" id="{12A9E8EC-00CD-490A-67E5-2E4DB750218E}"/>
              </a:ext>
            </a:extLst>
          </p:cNvPr>
          <p:cNvSpPr txBox="1"/>
          <p:nvPr/>
        </p:nvSpPr>
        <p:spPr>
          <a:xfrm>
            <a:off x="3233980" y="3031825"/>
            <a:ext cx="15279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Lato" charset="0"/>
                <a:ea typeface="Lato" charset="0"/>
                <a:cs typeface="Lato" charset="0"/>
              </a:rPr>
              <a:t>PhD!!!!</a:t>
            </a:r>
          </a:p>
          <a:p>
            <a:pPr algn="ctr"/>
            <a:endParaRPr lang="en-US" sz="2000" b="1" dirty="0">
              <a:solidFill>
                <a:srgbClr val="FF0000"/>
              </a:solidFill>
              <a:latin typeface="Lato" charset="0"/>
              <a:ea typeface="Lato" charset="0"/>
              <a:cs typeface="Lato" charset="0"/>
            </a:endParaRPr>
          </a:p>
        </p:txBody>
      </p:sp>
      <p:sp>
        <p:nvSpPr>
          <p:cNvPr id="106" name="CuadroTexto 82">
            <a:extLst>
              <a:ext uri="{FF2B5EF4-FFF2-40B4-BE49-F238E27FC236}">
                <a16:creationId xmlns:a16="http://schemas.microsoft.com/office/drawing/2014/main" id="{44AE654F-7198-2B7B-2A6C-31CC0B50DC28}"/>
              </a:ext>
            </a:extLst>
          </p:cNvPr>
          <p:cNvSpPr txBox="1"/>
          <p:nvPr/>
        </p:nvSpPr>
        <p:spPr>
          <a:xfrm>
            <a:off x="947174" y="3690365"/>
            <a:ext cx="11479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WINTER</a:t>
            </a:r>
          </a:p>
          <a:p>
            <a:pPr algn="ctr"/>
            <a:r>
              <a:rPr lang="en-US" b="1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2025</a:t>
            </a:r>
          </a:p>
        </p:txBody>
      </p:sp>
      <p:sp>
        <p:nvSpPr>
          <p:cNvPr id="107" name="CuadroTexto 82">
            <a:extLst>
              <a:ext uri="{FF2B5EF4-FFF2-40B4-BE49-F238E27FC236}">
                <a16:creationId xmlns:a16="http://schemas.microsoft.com/office/drawing/2014/main" id="{A7160F85-45D3-4DD3-49EE-0D78A482E52A}"/>
              </a:ext>
            </a:extLst>
          </p:cNvPr>
          <p:cNvSpPr txBox="1"/>
          <p:nvPr/>
        </p:nvSpPr>
        <p:spPr>
          <a:xfrm>
            <a:off x="5229128" y="3674317"/>
            <a:ext cx="126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Summer</a:t>
            </a:r>
          </a:p>
          <a:p>
            <a:pPr algn="ctr"/>
            <a:r>
              <a:rPr lang="en-US" b="1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2025</a:t>
            </a:r>
          </a:p>
        </p:txBody>
      </p:sp>
      <p:sp>
        <p:nvSpPr>
          <p:cNvPr id="45" name="Freeform 166">
            <a:extLst>
              <a:ext uri="{FF2B5EF4-FFF2-40B4-BE49-F238E27FC236}">
                <a16:creationId xmlns:a16="http://schemas.microsoft.com/office/drawing/2014/main" id="{A2FEEB62-34A8-49B0-49BC-499D51FF19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5995" y="3728527"/>
            <a:ext cx="970105" cy="617670"/>
          </a:xfrm>
          <a:custGeom>
            <a:avLst/>
            <a:gdLst>
              <a:gd name="T0" fmla="*/ 188633565 w 2356"/>
              <a:gd name="T1" fmla="*/ 0 h 1500"/>
              <a:gd name="T2" fmla="*/ 188633565 w 2356"/>
              <a:gd name="T3" fmla="*/ 0 h 1500"/>
              <a:gd name="T4" fmla="*/ 13852892 w 2356"/>
              <a:gd name="T5" fmla="*/ 0 h 1500"/>
              <a:gd name="T6" fmla="*/ 8544895 w 2356"/>
              <a:gd name="T7" fmla="*/ 22399985 h 1500"/>
              <a:gd name="T8" fmla="*/ 87390157 w 2356"/>
              <a:gd name="T9" fmla="*/ 86363239 h 1500"/>
              <a:gd name="T10" fmla="*/ 87390157 w 2356"/>
              <a:gd name="T11" fmla="*/ 107727263 h 1500"/>
              <a:gd name="T12" fmla="*/ 8544895 w 2356"/>
              <a:gd name="T13" fmla="*/ 171690517 h 1500"/>
              <a:gd name="T14" fmla="*/ 13852892 w 2356"/>
              <a:gd name="T15" fmla="*/ 194090502 h 1500"/>
              <a:gd name="T16" fmla="*/ 188633565 w 2356"/>
              <a:gd name="T17" fmla="*/ 194090502 h 1500"/>
              <a:gd name="T18" fmla="*/ 195107003 w 2356"/>
              <a:gd name="T19" fmla="*/ 191889401 h 1500"/>
              <a:gd name="T20" fmla="*/ 298421509 w 2356"/>
              <a:gd name="T21" fmla="*/ 107727263 h 1500"/>
              <a:gd name="T22" fmla="*/ 298421509 w 2356"/>
              <a:gd name="T23" fmla="*/ 86363239 h 1500"/>
              <a:gd name="T24" fmla="*/ 195107003 w 2356"/>
              <a:gd name="T25" fmla="*/ 2201101 h 1500"/>
              <a:gd name="T26" fmla="*/ 188633565 w 2356"/>
              <a:gd name="T27" fmla="*/ 0 h 15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356" h="1500">
                <a:moveTo>
                  <a:pt x="1457" y="0"/>
                </a:moveTo>
                <a:lnTo>
                  <a:pt x="1457" y="0"/>
                </a:lnTo>
                <a:cubicBezTo>
                  <a:pt x="107" y="0"/>
                  <a:pt x="107" y="0"/>
                  <a:pt x="107" y="0"/>
                </a:cubicBezTo>
                <a:cubicBezTo>
                  <a:pt x="33" y="0"/>
                  <a:pt x="0" y="124"/>
                  <a:pt x="66" y="173"/>
                </a:cubicBezTo>
                <a:cubicBezTo>
                  <a:pt x="675" y="667"/>
                  <a:pt x="675" y="667"/>
                  <a:pt x="675" y="667"/>
                </a:cubicBezTo>
                <a:cubicBezTo>
                  <a:pt x="716" y="709"/>
                  <a:pt x="716" y="791"/>
                  <a:pt x="675" y="832"/>
                </a:cubicBezTo>
                <a:cubicBezTo>
                  <a:pt x="66" y="1326"/>
                  <a:pt x="66" y="1326"/>
                  <a:pt x="66" y="1326"/>
                </a:cubicBezTo>
                <a:cubicBezTo>
                  <a:pt x="0" y="1375"/>
                  <a:pt x="33" y="1499"/>
                  <a:pt x="107" y="1499"/>
                </a:cubicBezTo>
                <a:cubicBezTo>
                  <a:pt x="1457" y="1499"/>
                  <a:pt x="1457" y="1499"/>
                  <a:pt x="1457" y="1499"/>
                </a:cubicBezTo>
                <a:cubicBezTo>
                  <a:pt x="1474" y="1499"/>
                  <a:pt x="1490" y="1499"/>
                  <a:pt x="1507" y="1482"/>
                </a:cubicBezTo>
                <a:cubicBezTo>
                  <a:pt x="2305" y="832"/>
                  <a:pt x="2305" y="832"/>
                  <a:pt x="2305" y="832"/>
                </a:cubicBezTo>
                <a:cubicBezTo>
                  <a:pt x="2355" y="791"/>
                  <a:pt x="2355" y="709"/>
                  <a:pt x="2305" y="667"/>
                </a:cubicBezTo>
                <a:cubicBezTo>
                  <a:pt x="1507" y="17"/>
                  <a:pt x="1507" y="17"/>
                  <a:pt x="1507" y="17"/>
                </a:cubicBezTo>
                <a:cubicBezTo>
                  <a:pt x="1490" y="0"/>
                  <a:pt x="1474" y="0"/>
                  <a:pt x="1457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59" name="Rectangle 2">
            <a:extLst>
              <a:ext uri="{FF2B5EF4-FFF2-40B4-BE49-F238E27FC236}">
                <a16:creationId xmlns:a16="http://schemas.microsoft.com/office/drawing/2014/main" id="{424F8FA2-784B-F5C1-1398-630EBDFB96A7}"/>
              </a:ext>
            </a:extLst>
          </p:cNvPr>
          <p:cNvSpPr txBox="1">
            <a:spLocks noChangeArrowheads="1"/>
          </p:cNvSpPr>
          <p:nvPr/>
        </p:nvSpPr>
        <p:spPr>
          <a:xfrm>
            <a:off x="415925" y="402297"/>
            <a:ext cx="8308975" cy="11430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0" i="0" kern="1200">
                <a:solidFill>
                  <a:srgbClr val="FFFFFF"/>
                </a:solidFill>
                <a:latin typeface="Brandon Grotesque Bold"/>
                <a:ea typeface="+mj-ea"/>
                <a:cs typeface="Brandon Grotesque Bold"/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Publication Timeline 25</a:t>
            </a:r>
          </a:p>
        </p:txBody>
      </p:sp>
      <p:sp>
        <p:nvSpPr>
          <p:cNvPr id="60" name="Freeform 171">
            <a:extLst>
              <a:ext uri="{FF2B5EF4-FFF2-40B4-BE49-F238E27FC236}">
                <a16:creationId xmlns:a16="http://schemas.microsoft.com/office/drawing/2014/main" id="{0944F88D-2C01-2453-6177-35A66E2381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9068" y="3530580"/>
            <a:ext cx="1611393" cy="1055490"/>
          </a:xfrm>
          <a:custGeom>
            <a:avLst/>
            <a:gdLst>
              <a:gd name="T0" fmla="*/ 309365269 w 3913"/>
              <a:gd name="T1" fmla="*/ 0 h 2562"/>
              <a:gd name="T2" fmla="*/ 309365269 w 3913"/>
              <a:gd name="T3" fmla="*/ 0 h 2562"/>
              <a:gd name="T4" fmla="*/ 23568350 w 3913"/>
              <a:gd name="T5" fmla="*/ 0 h 2562"/>
              <a:gd name="T6" fmla="*/ 13985409 w 3913"/>
              <a:gd name="T7" fmla="*/ 38492671 h 2562"/>
              <a:gd name="T8" fmla="*/ 148272536 w 3913"/>
              <a:gd name="T9" fmla="*/ 148397776 h 2562"/>
              <a:gd name="T10" fmla="*/ 148272536 w 3913"/>
              <a:gd name="T11" fmla="*/ 183650384 h 2562"/>
              <a:gd name="T12" fmla="*/ 13985409 w 3913"/>
              <a:gd name="T13" fmla="*/ 292518669 h 2562"/>
              <a:gd name="T14" fmla="*/ 23568350 w 3913"/>
              <a:gd name="T15" fmla="*/ 331918558 h 2562"/>
              <a:gd name="T16" fmla="*/ 309365269 w 3913"/>
              <a:gd name="T17" fmla="*/ 331918558 h 2562"/>
              <a:gd name="T18" fmla="*/ 318947850 w 3913"/>
              <a:gd name="T19" fmla="*/ 327641674 h 2562"/>
              <a:gd name="T20" fmla="*/ 495968490 w 3913"/>
              <a:gd name="T21" fmla="*/ 183650384 h 2562"/>
              <a:gd name="T22" fmla="*/ 495968490 w 3913"/>
              <a:gd name="T23" fmla="*/ 148397776 h 2562"/>
              <a:gd name="T24" fmla="*/ 318947850 w 3913"/>
              <a:gd name="T25" fmla="*/ 3240063 h 2562"/>
              <a:gd name="T26" fmla="*/ 309365269 w 3913"/>
              <a:gd name="T27" fmla="*/ 0 h 256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3913" h="2562">
                <a:moveTo>
                  <a:pt x="2389" y="0"/>
                </a:moveTo>
                <a:lnTo>
                  <a:pt x="2389" y="0"/>
                </a:lnTo>
                <a:cubicBezTo>
                  <a:pt x="182" y="0"/>
                  <a:pt x="182" y="0"/>
                  <a:pt x="182" y="0"/>
                </a:cubicBezTo>
                <a:cubicBezTo>
                  <a:pt x="50" y="0"/>
                  <a:pt x="0" y="206"/>
                  <a:pt x="108" y="297"/>
                </a:cubicBezTo>
                <a:cubicBezTo>
                  <a:pt x="1145" y="1145"/>
                  <a:pt x="1145" y="1145"/>
                  <a:pt x="1145" y="1145"/>
                </a:cubicBezTo>
                <a:cubicBezTo>
                  <a:pt x="1219" y="1203"/>
                  <a:pt x="1219" y="1351"/>
                  <a:pt x="1145" y="1417"/>
                </a:cubicBezTo>
                <a:cubicBezTo>
                  <a:pt x="108" y="2257"/>
                  <a:pt x="108" y="2257"/>
                  <a:pt x="108" y="2257"/>
                </a:cubicBezTo>
                <a:cubicBezTo>
                  <a:pt x="0" y="2347"/>
                  <a:pt x="50" y="2561"/>
                  <a:pt x="182" y="2561"/>
                </a:cubicBezTo>
                <a:cubicBezTo>
                  <a:pt x="2389" y="2561"/>
                  <a:pt x="2389" y="2561"/>
                  <a:pt x="2389" y="2561"/>
                </a:cubicBezTo>
                <a:cubicBezTo>
                  <a:pt x="2413" y="2561"/>
                  <a:pt x="2438" y="2545"/>
                  <a:pt x="2463" y="2528"/>
                </a:cubicBezTo>
                <a:cubicBezTo>
                  <a:pt x="3830" y="1417"/>
                  <a:pt x="3830" y="1417"/>
                  <a:pt x="3830" y="1417"/>
                </a:cubicBezTo>
                <a:cubicBezTo>
                  <a:pt x="3912" y="1351"/>
                  <a:pt x="3912" y="1203"/>
                  <a:pt x="3830" y="1145"/>
                </a:cubicBezTo>
                <a:cubicBezTo>
                  <a:pt x="2463" y="25"/>
                  <a:pt x="2463" y="25"/>
                  <a:pt x="2463" y="25"/>
                </a:cubicBezTo>
                <a:cubicBezTo>
                  <a:pt x="2438" y="9"/>
                  <a:pt x="2413" y="0"/>
                  <a:pt x="2389" y="0"/>
                </a:cubicBezTo>
              </a:path>
            </a:pathLst>
          </a:custGeom>
          <a:solidFill>
            <a:schemeClr val="tx1">
              <a:lumMod val="75000"/>
              <a:alpha val="76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61" name="CuadroTexto 82">
            <a:extLst>
              <a:ext uri="{FF2B5EF4-FFF2-40B4-BE49-F238E27FC236}">
                <a16:creationId xmlns:a16="http://schemas.microsoft.com/office/drawing/2014/main" id="{DD7488A3-3F59-A1AE-2DCE-D9314B66F161}"/>
              </a:ext>
            </a:extLst>
          </p:cNvPr>
          <p:cNvSpPr txBox="1"/>
          <p:nvPr/>
        </p:nvSpPr>
        <p:spPr>
          <a:xfrm>
            <a:off x="7295841" y="3614162"/>
            <a:ext cx="11479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LIFE GOES ON</a:t>
            </a:r>
          </a:p>
        </p:txBody>
      </p:sp>
      <p:sp>
        <p:nvSpPr>
          <p:cNvPr id="39" name="Freeform 165">
            <a:extLst>
              <a:ext uri="{FF2B5EF4-FFF2-40B4-BE49-F238E27FC236}">
                <a16:creationId xmlns:a16="http://schemas.microsoft.com/office/drawing/2014/main" id="{E42194A6-2CCC-06C3-D99F-6725E57741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3209" y="3740560"/>
            <a:ext cx="966472" cy="617670"/>
          </a:xfrm>
          <a:custGeom>
            <a:avLst/>
            <a:gdLst>
              <a:gd name="T0" fmla="*/ 188630674 w 2348"/>
              <a:gd name="T1" fmla="*/ 0 h 1500"/>
              <a:gd name="T2" fmla="*/ 188630674 w 2348"/>
              <a:gd name="T3" fmla="*/ 0 h 1500"/>
              <a:gd name="T4" fmla="*/ 13972483 w 2348"/>
              <a:gd name="T5" fmla="*/ 0 h 1500"/>
              <a:gd name="T6" fmla="*/ 8538659 w 2348"/>
              <a:gd name="T7" fmla="*/ 22399985 h 1500"/>
              <a:gd name="T8" fmla="*/ 87458404 w 2348"/>
              <a:gd name="T9" fmla="*/ 86363239 h 1500"/>
              <a:gd name="T10" fmla="*/ 87458404 w 2348"/>
              <a:gd name="T11" fmla="*/ 107727263 h 1500"/>
              <a:gd name="T12" fmla="*/ 8538659 w 2348"/>
              <a:gd name="T13" fmla="*/ 171690517 h 1500"/>
              <a:gd name="T14" fmla="*/ 13972483 w 2348"/>
              <a:gd name="T15" fmla="*/ 194090502 h 1500"/>
              <a:gd name="T16" fmla="*/ 188630674 w 2348"/>
              <a:gd name="T17" fmla="*/ 194090502 h 1500"/>
              <a:gd name="T18" fmla="*/ 193935009 w 2348"/>
              <a:gd name="T19" fmla="*/ 191889401 h 1500"/>
              <a:gd name="T20" fmla="*/ 298341604 w 2348"/>
              <a:gd name="T21" fmla="*/ 107727263 h 1500"/>
              <a:gd name="T22" fmla="*/ 298341604 w 2348"/>
              <a:gd name="T23" fmla="*/ 86363239 h 1500"/>
              <a:gd name="T24" fmla="*/ 193935009 w 2348"/>
              <a:gd name="T25" fmla="*/ 2201101 h 1500"/>
              <a:gd name="T26" fmla="*/ 188630674 w 2348"/>
              <a:gd name="T27" fmla="*/ 0 h 15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348" h="1500">
                <a:moveTo>
                  <a:pt x="1458" y="0"/>
                </a:moveTo>
                <a:lnTo>
                  <a:pt x="1458" y="0"/>
                </a:lnTo>
                <a:cubicBezTo>
                  <a:pt x="108" y="0"/>
                  <a:pt x="108" y="0"/>
                  <a:pt x="108" y="0"/>
                </a:cubicBezTo>
                <a:cubicBezTo>
                  <a:pt x="33" y="0"/>
                  <a:pt x="0" y="124"/>
                  <a:pt x="66" y="173"/>
                </a:cubicBezTo>
                <a:cubicBezTo>
                  <a:pt x="676" y="667"/>
                  <a:pt x="676" y="667"/>
                  <a:pt x="676" y="667"/>
                </a:cubicBezTo>
                <a:cubicBezTo>
                  <a:pt x="717" y="709"/>
                  <a:pt x="717" y="791"/>
                  <a:pt x="676" y="832"/>
                </a:cubicBezTo>
                <a:cubicBezTo>
                  <a:pt x="66" y="1326"/>
                  <a:pt x="66" y="1326"/>
                  <a:pt x="66" y="1326"/>
                </a:cubicBezTo>
                <a:cubicBezTo>
                  <a:pt x="0" y="1375"/>
                  <a:pt x="33" y="1499"/>
                  <a:pt x="108" y="1499"/>
                </a:cubicBezTo>
                <a:cubicBezTo>
                  <a:pt x="1458" y="1499"/>
                  <a:pt x="1458" y="1499"/>
                  <a:pt x="1458" y="1499"/>
                </a:cubicBezTo>
                <a:cubicBezTo>
                  <a:pt x="1475" y="1499"/>
                  <a:pt x="1491" y="1499"/>
                  <a:pt x="1499" y="1482"/>
                </a:cubicBezTo>
                <a:cubicBezTo>
                  <a:pt x="2306" y="832"/>
                  <a:pt x="2306" y="832"/>
                  <a:pt x="2306" y="832"/>
                </a:cubicBezTo>
                <a:cubicBezTo>
                  <a:pt x="2347" y="791"/>
                  <a:pt x="2347" y="709"/>
                  <a:pt x="2306" y="667"/>
                </a:cubicBezTo>
                <a:cubicBezTo>
                  <a:pt x="1499" y="17"/>
                  <a:pt x="1499" y="17"/>
                  <a:pt x="1499" y="17"/>
                </a:cubicBezTo>
                <a:cubicBezTo>
                  <a:pt x="1491" y="0"/>
                  <a:pt x="1475" y="0"/>
                  <a:pt x="1458" y="0"/>
                </a:cubicBezTo>
              </a:path>
            </a:pathLst>
          </a:custGeom>
          <a:solidFill>
            <a:schemeClr val="tx1">
              <a:lumMod val="75000"/>
              <a:alpha val="76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41" name="CuadroTexto 85">
            <a:extLst>
              <a:ext uri="{FF2B5EF4-FFF2-40B4-BE49-F238E27FC236}">
                <a16:creationId xmlns:a16="http://schemas.microsoft.com/office/drawing/2014/main" id="{37DC424F-E88A-98AD-A305-F5ED2246AE72}"/>
              </a:ext>
            </a:extLst>
          </p:cNvPr>
          <p:cNvSpPr txBox="1"/>
          <p:nvPr/>
        </p:nvSpPr>
        <p:spPr>
          <a:xfrm>
            <a:off x="5780147" y="2928849"/>
            <a:ext cx="168078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Lato" charset="0"/>
                <a:ea typeface="Lato" charset="0"/>
                <a:cs typeface="Lato" charset="0"/>
              </a:rPr>
              <a:t>AOM</a:t>
            </a:r>
            <a:br>
              <a:rPr lang="en-US" sz="2000" b="1" dirty="0">
                <a:solidFill>
                  <a:srgbClr val="FF0000"/>
                </a:solidFill>
                <a:latin typeface="Lato" charset="0"/>
                <a:ea typeface="Lato" charset="0"/>
                <a:cs typeface="Lato" charset="0"/>
              </a:rPr>
            </a:br>
            <a:r>
              <a:rPr lang="en-US" sz="2000" b="1" dirty="0">
                <a:solidFill>
                  <a:srgbClr val="FF0000"/>
                </a:solidFill>
                <a:latin typeface="Lato" charset="0"/>
                <a:ea typeface="Lato" charset="0"/>
                <a:cs typeface="Lato" charset="0"/>
              </a:rPr>
              <a:t>2025</a:t>
            </a:r>
          </a:p>
          <a:p>
            <a:pPr algn="ctr"/>
            <a:endParaRPr lang="en-US" sz="2000" b="1" dirty="0">
              <a:solidFill>
                <a:srgbClr val="FF0000"/>
              </a:solidFill>
              <a:latin typeface="Lato" charset="0"/>
              <a:ea typeface="Lato" charset="0"/>
              <a:cs typeface="Lato" charset="0"/>
            </a:endParaRPr>
          </a:p>
          <a:p>
            <a:pPr algn="ctr"/>
            <a:endParaRPr lang="en-US" sz="2000" b="1" dirty="0">
              <a:solidFill>
                <a:srgbClr val="FF0000"/>
              </a:solidFill>
              <a:latin typeface="Lato" charset="0"/>
              <a:ea typeface="Lato" charset="0"/>
              <a:cs typeface="Lato" charset="0"/>
            </a:endParaRPr>
          </a:p>
          <a:p>
            <a:pPr algn="ctr"/>
            <a:endParaRPr lang="en-US" sz="2000" b="1" dirty="0">
              <a:solidFill>
                <a:srgbClr val="FF0000"/>
              </a:solidFill>
              <a:latin typeface="Lato" charset="0"/>
              <a:ea typeface="Lato" charset="0"/>
              <a:cs typeface="Lato" charset="0"/>
            </a:endParaRPr>
          </a:p>
          <a:p>
            <a:pPr algn="ctr"/>
            <a:endParaRPr lang="en-US" sz="2000" b="1" dirty="0">
              <a:solidFill>
                <a:srgbClr val="FF0000"/>
              </a:solidFill>
              <a:latin typeface="Lato" charset="0"/>
              <a:ea typeface="Lato" charset="0"/>
              <a:cs typeface="Lato" charset="0"/>
            </a:endParaRPr>
          </a:p>
          <a:p>
            <a:pPr algn="ctr"/>
            <a:r>
              <a:rPr lang="en-US" sz="2000" b="1" dirty="0">
                <a:solidFill>
                  <a:srgbClr val="FF0000"/>
                </a:solidFill>
                <a:latin typeface="Lato" charset="0"/>
                <a:ea typeface="Lato" charset="0"/>
                <a:cs typeface="Lato" charset="0"/>
              </a:rPr>
              <a:t>A Prof!!!!</a:t>
            </a:r>
          </a:p>
        </p:txBody>
      </p:sp>
      <p:sp>
        <p:nvSpPr>
          <p:cNvPr id="29" name="Freeform 164">
            <a:extLst>
              <a:ext uri="{FF2B5EF4-FFF2-40B4-BE49-F238E27FC236}">
                <a16:creationId xmlns:a16="http://schemas.microsoft.com/office/drawing/2014/main" id="{C7951FE9-0BB6-7A0E-E724-E0A7D8AAC9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4715" y="3740560"/>
            <a:ext cx="966472" cy="617670"/>
          </a:xfrm>
          <a:custGeom>
            <a:avLst/>
            <a:gdLst>
              <a:gd name="T0" fmla="*/ 188661747 w 2347"/>
              <a:gd name="T1" fmla="*/ 0 h 1500"/>
              <a:gd name="T2" fmla="*/ 188661747 w 2347"/>
              <a:gd name="T3" fmla="*/ 0 h 1500"/>
              <a:gd name="T4" fmla="*/ 13855010 w 2347"/>
              <a:gd name="T5" fmla="*/ 0 h 1500"/>
              <a:gd name="T6" fmla="*/ 8416713 w 2347"/>
              <a:gd name="T7" fmla="*/ 22399985 h 1500"/>
              <a:gd name="T8" fmla="*/ 86367562 w 2347"/>
              <a:gd name="T9" fmla="*/ 86363239 h 1500"/>
              <a:gd name="T10" fmla="*/ 86367562 w 2347"/>
              <a:gd name="T11" fmla="*/ 107727263 h 1500"/>
              <a:gd name="T12" fmla="*/ 8416713 w 2347"/>
              <a:gd name="T13" fmla="*/ 171690517 h 1500"/>
              <a:gd name="T14" fmla="*/ 13855010 w 2347"/>
              <a:gd name="T15" fmla="*/ 194090502 h 1500"/>
              <a:gd name="T16" fmla="*/ 188661747 w 2347"/>
              <a:gd name="T17" fmla="*/ 194090502 h 1500"/>
              <a:gd name="T18" fmla="*/ 193970861 w 2347"/>
              <a:gd name="T19" fmla="*/ 191889401 h 1500"/>
              <a:gd name="T20" fmla="*/ 298466561 w 2347"/>
              <a:gd name="T21" fmla="*/ 107727263 h 1500"/>
              <a:gd name="T22" fmla="*/ 298466561 w 2347"/>
              <a:gd name="T23" fmla="*/ 86363239 h 1500"/>
              <a:gd name="T24" fmla="*/ 193970861 w 2347"/>
              <a:gd name="T25" fmla="*/ 2201101 h 1500"/>
              <a:gd name="T26" fmla="*/ 188661747 w 2347"/>
              <a:gd name="T27" fmla="*/ 0 h 15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347" h="1500">
                <a:moveTo>
                  <a:pt x="1457" y="0"/>
                </a:moveTo>
                <a:lnTo>
                  <a:pt x="1457" y="0"/>
                </a:lnTo>
                <a:cubicBezTo>
                  <a:pt x="107" y="0"/>
                  <a:pt x="107" y="0"/>
                  <a:pt x="107" y="0"/>
                </a:cubicBezTo>
                <a:cubicBezTo>
                  <a:pt x="33" y="0"/>
                  <a:pt x="0" y="124"/>
                  <a:pt x="65" y="173"/>
                </a:cubicBezTo>
                <a:cubicBezTo>
                  <a:pt x="667" y="667"/>
                  <a:pt x="667" y="667"/>
                  <a:pt x="667" y="667"/>
                </a:cubicBezTo>
                <a:cubicBezTo>
                  <a:pt x="716" y="709"/>
                  <a:pt x="716" y="791"/>
                  <a:pt x="667" y="832"/>
                </a:cubicBezTo>
                <a:cubicBezTo>
                  <a:pt x="65" y="1326"/>
                  <a:pt x="65" y="1326"/>
                  <a:pt x="65" y="1326"/>
                </a:cubicBezTo>
                <a:cubicBezTo>
                  <a:pt x="0" y="1375"/>
                  <a:pt x="33" y="1499"/>
                  <a:pt x="107" y="1499"/>
                </a:cubicBezTo>
                <a:cubicBezTo>
                  <a:pt x="1457" y="1499"/>
                  <a:pt x="1457" y="1499"/>
                  <a:pt x="1457" y="1499"/>
                </a:cubicBezTo>
                <a:cubicBezTo>
                  <a:pt x="1474" y="1499"/>
                  <a:pt x="1490" y="1499"/>
                  <a:pt x="1498" y="1482"/>
                </a:cubicBezTo>
                <a:cubicBezTo>
                  <a:pt x="2305" y="832"/>
                  <a:pt x="2305" y="832"/>
                  <a:pt x="2305" y="832"/>
                </a:cubicBezTo>
                <a:cubicBezTo>
                  <a:pt x="2346" y="791"/>
                  <a:pt x="2346" y="709"/>
                  <a:pt x="2305" y="667"/>
                </a:cubicBezTo>
                <a:cubicBezTo>
                  <a:pt x="1498" y="17"/>
                  <a:pt x="1498" y="17"/>
                  <a:pt x="1498" y="17"/>
                </a:cubicBezTo>
                <a:cubicBezTo>
                  <a:pt x="1490" y="0"/>
                  <a:pt x="1474" y="0"/>
                  <a:pt x="1457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30" name="Freeform 173">
            <a:extLst>
              <a:ext uri="{FF2B5EF4-FFF2-40B4-BE49-F238E27FC236}">
                <a16:creationId xmlns:a16="http://schemas.microsoft.com/office/drawing/2014/main" id="{DAFE9674-5A2D-E871-10D7-8D31968244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7133" y="3951295"/>
            <a:ext cx="327002" cy="199834"/>
          </a:xfrm>
          <a:custGeom>
            <a:avLst/>
            <a:gdLst>
              <a:gd name="T0" fmla="*/ 100754295 w 792"/>
              <a:gd name="T1" fmla="*/ 62487064 h 487"/>
              <a:gd name="T2" fmla="*/ 100754295 w 792"/>
              <a:gd name="T3" fmla="*/ 62487064 h 487"/>
              <a:gd name="T4" fmla="*/ 3254375 w 792"/>
              <a:gd name="T5" fmla="*/ 62487064 h 487"/>
              <a:gd name="T6" fmla="*/ 0 w 792"/>
              <a:gd name="T7" fmla="*/ 59272817 h 487"/>
              <a:gd name="T8" fmla="*/ 0 w 792"/>
              <a:gd name="T9" fmla="*/ 2057133 h 487"/>
              <a:gd name="T10" fmla="*/ 3254375 w 792"/>
              <a:gd name="T11" fmla="*/ 0 h 487"/>
              <a:gd name="T12" fmla="*/ 100754295 w 792"/>
              <a:gd name="T13" fmla="*/ 0 h 487"/>
              <a:gd name="T14" fmla="*/ 102967054 w 792"/>
              <a:gd name="T15" fmla="*/ 2057133 h 487"/>
              <a:gd name="T16" fmla="*/ 102967054 w 792"/>
              <a:gd name="T17" fmla="*/ 59272817 h 487"/>
              <a:gd name="T18" fmla="*/ 100754295 w 792"/>
              <a:gd name="T19" fmla="*/ 62487064 h 487"/>
              <a:gd name="T20" fmla="*/ 4295631 w 792"/>
              <a:gd name="T21" fmla="*/ 58244430 h 487"/>
              <a:gd name="T22" fmla="*/ 4295631 w 792"/>
              <a:gd name="T23" fmla="*/ 58244430 h 487"/>
              <a:gd name="T24" fmla="*/ 99712679 w 792"/>
              <a:gd name="T25" fmla="*/ 58244430 h 487"/>
              <a:gd name="T26" fmla="*/ 99712679 w 792"/>
              <a:gd name="T27" fmla="*/ 3214247 h 487"/>
              <a:gd name="T28" fmla="*/ 4295631 w 792"/>
              <a:gd name="T29" fmla="*/ 3214247 h 487"/>
              <a:gd name="T30" fmla="*/ 4295631 w 792"/>
              <a:gd name="T31" fmla="*/ 58244430 h 487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792" h="487">
                <a:moveTo>
                  <a:pt x="774" y="486"/>
                </a:moveTo>
                <a:lnTo>
                  <a:pt x="774" y="486"/>
                </a:lnTo>
                <a:cubicBezTo>
                  <a:pt x="25" y="486"/>
                  <a:pt x="25" y="486"/>
                  <a:pt x="25" y="486"/>
                </a:cubicBezTo>
                <a:cubicBezTo>
                  <a:pt x="17" y="486"/>
                  <a:pt x="0" y="469"/>
                  <a:pt x="0" y="461"/>
                </a:cubicBezTo>
                <a:cubicBezTo>
                  <a:pt x="0" y="16"/>
                  <a:pt x="0" y="16"/>
                  <a:pt x="0" y="16"/>
                </a:cubicBezTo>
                <a:cubicBezTo>
                  <a:pt x="0" y="8"/>
                  <a:pt x="17" y="0"/>
                  <a:pt x="25" y="0"/>
                </a:cubicBezTo>
                <a:cubicBezTo>
                  <a:pt x="774" y="0"/>
                  <a:pt x="774" y="0"/>
                  <a:pt x="774" y="0"/>
                </a:cubicBezTo>
                <a:cubicBezTo>
                  <a:pt x="783" y="0"/>
                  <a:pt x="791" y="8"/>
                  <a:pt x="791" y="16"/>
                </a:cubicBezTo>
                <a:cubicBezTo>
                  <a:pt x="791" y="461"/>
                  <a:pt x="791" y="461"/>
                  <a:pt x="791" y="461"/>
                </a:cubicBezTo>
                <a:cubicBezTo>
                  <a:pt x="791" y="469"/>
                  <a:pt x="783" y="486"/>
                  <a:pt x="774" y="486"/>
                </a:cubicBezTo>
                <a:close/>
                <a:moveTo>
                  <a:pt x="33" y="453"/>
                </a:moveTo>
                <a:lnTo>
                  <a:pt x="33" y="453"/>
                </a:lnTo>
                <a:cubicBezTo>
                  <a:pt x="766" y="453"/>
                  <a:pt x="766" y="453"/>
                  <a:pt x="766" y="453"/>
                </a:cubicBezTo>
                <a:cubicBezTo>
                  <a:pt x="766" y="25"/>
                  <a:pt x="766" y="25"/>
                  <a:pt x="766" y="25"/>
                </a:cubicBezTo>
                <a:cubicBezTo>
                  <a:pt x="33" y="25"/>
                  <a:pt x="33" y="25"/>
                  <a:pt x="33" y="25"/>
                </a:cubicBezTo>
                <a:lnTo>
                  <a:pt x="33" y="453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31" name="Freeform 174">
            <a:extLst>
              <a:ext uri="{FF2B5EF4-FFF2-40B4-BE49-F238E27FC236}">
                <a16:creationId xmlns:a16="http://schemas.microsoft.com/office/drawing/2014/main" id="{B610D0FF-9675-1208-68C7-5416EF9E62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1651" y="3980361"/>
            <a:ext cx="136250" cy="10900"/>
          </a:xfrm>
          <a:custGeom>
            <a:avLst/>
            <a:gdLst>
              <a:gd name="T0" fmla="*/ 40613852 w 330"/>
              <a:gd name="T1" fmla="*/ 3355364 h 26"/>
              <a:gd name="T2" fmla="*/ 40613852 w 330"/>
              <a:gd name="T3" fmla="*/ 3355364 h 26"/>
              <a:gd name="T4" fmla="*/ 1041251 w 330"/>
              <a:gd name="T5" fmla="*/ 3355364 h 26"/>
              <a:gd name="T6" fmla="*/ 0 w 330"/>
              <a:gd name="T7" fmla="*/ 2281604 h 26"/>
              <a:gd name="T8" fmla="*/ 1041251 w 330"/>
              <a:gd name="T9" fmla="*/ 0 h 26"/>
              <a:gd name="T10" fmla="*/ 40613852 w 330"/>
              <a:gd name="T11" fmla="*/ 0 h 26"/>
              <a:gd name="T12" fmla="*/ 42826601 w 330"/>
              <a:gd name="T13" fmla="*/ 2281604 h 26"/>
              <a:gd name="T14" fmla="*/ 40613852 w 330"/>
              <a:gd name="T15" fmla="*/ 3355364 h 2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30" h="26">
                <a:moveTo>
                  <a:pt x="312" y="25"/>
                </a:moveTo>
                <a:lnTo>
                  <a:pt x="312" y="25"/>
                </a:lnTo>
                <a:cubicBezTo>
                  <a:pt x="8" y="25"/>
                  <a:pt x="8" y="25"/>
                  <a:pt x="8" y="25"/>
                </a:cubicBezTo>
                <a:cubicBezTo>
                  <a:pt x="0" y="25"/>
                  <a:pt x="0" y="25"/>
                  <a:pt x="0" y="17"/>
                </a:cubicBezTo>
                <a:cubicBezTo>
                  <a:pt x="0" y="8"/>
                  <a:pt x="0" y="0"/>
                  <a:pt x="8" y="0"/>
                </a:cubicBezTo>
                <a:cubicBezTo>
                  <a:pt x="312" y="0"/>
                  <a:pt x="312" y="0"/>
                  <a:pt x="312" y="0"/>
                </a:cubicBezTo>
                <a:cubicBezTo>
                  <a:pt x="321" y="0"/>
                  <a:pt x="329" y="8"/>
                  <a:pt x="329" y="17"/>
                </a:cubicBezTo>
                <a:cubicBezTo>
                  <a:pt x="329" y="25"/>
                  <a:pt x="321" y="25"/>
                  <a:pt x="312" y="2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32" name="Freeform 175">
            <a:extLst>
              <a:ext uri="{FF2B5EF4-FFF2-40B4-BE49-F238E27FC236}">
                <a16:creationId xmlns:a16="http://schemas.microsoft.com/office/drawing/2014/main" id="{E1F7B6F0-CED9-AA57-3163-2FB472CB2B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1651" y="4011245"/>
            <a:ext cx="105367" cy="10900"/>
          </a:xfrm>
          <a:custGeom>
            <a:avLst/>
            <a:gdLst>
              <a:gd name="T0" fmla="*/ 30787938 w 256"/>
              <a:gd name="T1" fmla="*/ 3355364 h 26"/>
              <a:gd name="T2" fmla="*/ 30787938 w 256"/>
              <a:gd name="T3" fmla="*/ 3355364 h 26"/>
              <a:gd name="T4" fmla="*/ 1034765 w 256"/>
              <a:gd name="T5" fmla="*/ 3355364 h 26"/>
              <a:gd name="T6" fmla="*/ 0 w 256"/>
              <a:gd name="T7" fmla="*/ 2281604 h 26"/>
              <a:gd name="T8" fmla="*/ 1034765 w 256"/>
              <a:gd name="T9" fmla="*/ 0 h 26"/>
              <a:gd name="T10" fmla="*/ 30787938 w 256"/>
              <a:gd name="T11" fmla="*/ 0 h 26"/>
              <a:gd name="T12" fmla="*/ 32986948 w 256"/>
              <a:gd name="T13" fmla="*/ 2281604 h 26"/>
              <a:gd name="T14" fmla="*/ 30787938 w 256"/>
              <a:gd name="T15" fmla="*/ 3355364 h 2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" h="26">
                <a:moveTo>
                  <a:pt x="238" y="25"/>
                </a:moveTo>
                <a:lnTo>
                  <a:pt x="238" y="25"/>
                </a:lnTo>
                <a:cubicBezTo>
                  <a:pt x="8" y="25"/>
                  <a:pt x="8" y="25"/>
                  <a:pt x="8" y="25"/>
                </a:cubicBezTo>
                <a:cubicBezTo>
                  <a:pt x="0" y="25"/>
                  <a:pt x="0" y="25"/>
                  <a:pt x="0" y="17"/>
                </a:cubicBezTo>
                <a:cubicBezTo>
                  <a:pt x="0" y="8"/>
                  <a:pt x="0" y="0"/>
                  <a:pt x="8" y="0"/>
                </a:cubicBezTo>
                <a:cubicBezTo>
                  <a:pt x="238" y="0"/>
                  <a:pt x="238" y="0"/>
                  <a:pt x="238" y="0"/>
                </a:cubicBezTo>
                <a:cubicBezTo>
                  <a:pt x="247" y="0"/>
                  <a:pt x="255" y="8"/>
                  <a:pt x="255" y="17"/>
                </a:cubicBezTo>
                <a:cubicBezTo>
                  <a:pt x="255" y="25"/>
                  <a:pt x="247" y="25"/>
                  <a:pt x="238" y="2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33" name="Freeform 176">
            <a:extLst>
              <a:ext uri="{FF2B5EF4-FFF2-40B4-BE49-F238E27FC236}">
                <a16:creationId xmlns:a16="http://schemas.microsoft.com/office/drawing/2014/main" id="{7E524929-4A22-F603-B8DA-F3C7D3D0A7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2352" y="4107529"/>
            <a:ext cx="10900" cy="10900"/>
          </a:xfrm>
          <a:custGeom>
            <a:avLst/>
            <a:gdLst>
              <a:gd name="T0" fmla="*/ 2281604 w 26"/>
              <a:gd name="T1" fmla="*/ 3483864 h 25"/>
              <a:gd name="T2" fmla="*/ 2281604 w 26"/>
              <a:gd name="T3" fmla="*/ 3483864 h 25"/>
              <a:gd name="T4" fmla="*/ 2281604 w 26"/>
              <a:gd name="T5" fmla="*/ 3483864 h 25"/>
              <a:gd name="T6" fmla="*/ 0 w 26"/>
              <a:gd name="T7" fmla="*/ 2322576 h 25"/>
              <a:gd name="T8" fmla="*/ 2281604 w 26"/>
              <a:gd name="T9" fmla="*/ 0 h 25"/>
              <a:gd name="T10" fmla="*/ 2281604 w 26"/>
              <a:gd name="T11" fmla="*/ 0 h 25"/>
              <a:gd name="T12" fmla="*/ 3355364 w 26"/>
              <a:gd name="T13" fmla="*/ 2322576 h 25"/>
              <a:gd name="T14" fmla="*/ 2281604 w 26"/>
              <a:gd name="T15" fmla="*/ 3483864 h 2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6" h="25">
                <a:moveTo>
                  <a:pt x="17" y="24"/>
                </a:moveTo>
                <a:lnTo>
                  <a:pt x="17" y="24"/>
                </a:lnTo>
                <a:cubicBezTo>
                  <a:pt x="8" y="24"/>
                  <a:pt x="0" y="24"/>
                  <a:pt x="0" y="16"/>
                </a:cubicBezTo>
                <a:cubicBezTo>
                  <a:pt x="0" y="8"/>
                  <a:pt x="8" y="0"/>
                  <a:pt x="17" y="0"/>
                </a:cubicBezTo>
                <a:cubicBezTo>
                  <a:pt x="25" y="0"/>
                  <a:pt x="25" y="8"/>
                  <a:pt x="25" y="16"/>
                </a:cubicBezTo>
                <a:cubicBezTo>
                  <a:pt x="25" y="24"/>
                  <a:pt x="25" y="24"/>
                  <a:pt x="17" y="2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34" name="Freeform 177">
            <a:extLst>
              <a:ext uri="{FF2B5EF4-FFF2-40B4-BE49-F238E27FC236}">
                <a16:creationId xmlns:a16="http://schemas.microsoft.com/office/drawing/2014/main" id="{A2EEB9CA-BC2E-B46F-6427-FC40EED1B1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7868" y="4107529"/>
            <a:ext cx="69034" cy="10900"/>
          </a:xfrm>
          <a:custGeom>
            <a:avLst/>
            <a:gdLst>
              <a:gd name="T0" fmla="*/ 19545300 w 166"/>
              <a:gd name="T1" fmla="*/ 3483864 h 25"/>
              <a:gd name="T2" fmla="*/ 19545300 w 166"/>
              <a:gd name="T3" fmla="*/ 3483864 h 25"/>
              <a:gd name="T4" fmla="*/ 19545300 w 166"/>
              <a:gd name="T5" fmla="*/ 3483864 h 25"/>
              <a:gd name="T6" fmla="*/ 17432108 w 166"/>
              <a:gd name="T7" fmla="*/ 2322576 h 25"/>
              <a:gd name="T8" fmla="*/ 19545300 w 166"/>
              <a:gd name="T9" fmla="*/ 0 h 25"/>
              <a:gd name="T10" fmla="*/ 19545300 w 166"/>
              <a:gd name="T11" fmla="*/ 0 h 25"/>
              <a:gd name="T12" fmla="*/ 21790408 w 166"/>
              <a:gd name="T13" fmla="*/ 2322576 h 25"/>
              <a:gd name="T14" fmla="*/ 19545300 w 166"/>
              <a:gd name="T15" fmla="*/ 3483864 h 25"/>
              <a:gd name="T16" fmla="*/ 14130586 w 166"/>
              <a:gd name="T17" fmla="*/ 3483864 h 25"/>
              <a:gd name="T18" fmla="*/ 14130586 w 166"/>
              <a:gd name="T19" fmla="*/ 3483864 h 25"/>
              <a:gd name="T20" fmla="*/ 13074172 w 166"/>
              <a:gd name="T21" fmla="*/ 3483864 h 25"/>
              <a:gd name="T22" fmla="*/ 12017758 w 166"/>
              <a:gd name="T23" fmla="*/ 2322576 h 25"/>
              <a:gd name="T24" fmla="*/ 13074172 w 166"/>
              <a:gd name="T25" fmla="*/ 0 h 25"/>
              <a:gd name="T26" fmla="*/ 14130586 w 166"/>
              <a:gd name="T27" fmla="*/ 0 h 25"/>
              <a:gd name="T28" fmla="*/ 15187000 w 166"/>
              <a:gd name="T29" fmla="*/ 2322576 h 25"/>
              <a:gd name="T30" fmla="*/ 14130586 w 166"/>
              <a:gd name="T31" fmla="*/ 3483864 h 25"/>
              <a:gd name="T32" fmla="*/ 7659458 w 166"/>
              <a:gd name="T33" fmla="*/ 3483864 h 25"/>
              <a:gd name="T34" fmla="*/ 7659458 w 166"/>
              <a:gd name="T35" fmla="*/ 3483864 h 25"/>
              <a:gd name="T36" fmla="*/ 7659458 w 166"/>
              <a:gd name="T37" fmla="*/ 3483864 h 25"/>
              <a:gd name="T38" fmla="*/ 5414714 w 166"/>
              <a:gd name="T39" fmla="*/ 2322576 h 25"/>
              <a:gd name="T40" fmla="*/ 7659458 w 166"/>
              <a:gd name="T41" fmla="*/ 0 h 25"/>
              <a:gd name="T42" fmla="*/ 7659458 w 166"/>
              <a:gd name="T43" fmla="*/ 0 h 25"/>
              <a:gd name="T44" fmla="*/ 9772650 w 166"/>
              <a:gd name="T45" fmla="*/ 2322576 h 25"/>
              <a:gd name="T46" fmla="*/ 7659458 w 166"/>
              <a:gd name="T47" fmla="*/ 3483864 h 25"/>
              <a:gd name="T48" fmla="*/ 2112829 w 166"/>
              <a:gd name="T49" fmla="*/ 3483864 h 25"/>
              <a:gd name="T50" fmla="*/ 2112829 w 166"/>
              <a:gd name="T51" fmla="*/ 3483864 h 25"/>
              <a:gd name="T52" fmla="*/ 1056414 w 166"/>
              <a:gd name="T53" fmla="*/ 3483864 h 25"/>
              <a:gd name="T54" fmla="*/ 0 w 166"/>
              <a:gd name="T55" fmla="*/ 2322576 h 25"/>
              <a:gd name="T56" fmla="*/ 1056414 w 166"/>
              <a:gd name="T57" fmla="*/ 0 h 25"/>
              <a:gd name="T58" fmla="*/ 2112829 w 166"/>
              <a:gd name="T59" fmla="*/ 0 h 25"/>
              <a:gd name="T60" fmla="*/ 3301522 w 166"/>
              <a:gd name="T61" fmla="*/ 2322576 h 25"/>
              <a:gd name="T62" fmla="*/ 2112829 w 166"/>
              <a:gd name="T63" fmla="*/ 3483864 h 25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166" h="25">
                <a:moveTo>
                  <a:pt x="148" y="24"/>
                </a:moveTo>
                <a:lnTo>
                  <a:pt x="148" y="24"/>
                </a:lnTo>
                <a:cubicBezTo>
                  <a:pt x="140" y="24"/>
                  <a:pt x="132" y="24"/>
                  <a:pt x="132" y="16"/>
                </a:cubicBezTo>
                <a:cubicBezTo>
                  <a:pt x="132" y="8"/>
                  <a:pt x="140" y="0"/>
                  <a:pt x="148" y="0"/>
                </a:cubicBezTo>
                <a:cubicBezTo>
                  <a:pt x="156" y="0"/>
                  <a:pt x="165" y="8"/>
                  <a:pt x="165" y="16"/>
                </a:cubicBezTo>
                <a:cubicBezTo>
                  <a:pt x="165" y="24"/>
                  <a:pt x="156" y="24"/>
                  <a:pt x="148" y="24"/>
                </a:cubicBezTo>
                <a:close/>
                <a:moveTo>
                  <a:pt x="107" y="24"/>
                </a:moveTo>
                <a:lnTo>
                  <a:pt x="107" y="24"/>
                </a:lnTo>
                <a:cubicBezTo>
                  <a:pt x="99" y="24"/>
                  <a:pt x="99" y="24"/>
                  <a:pt x="99" y="24"/>
                </a:cubicBezTo>
                <a:cubicBezTo>
                  <a:pt x="91" y="24"/>
                  <a:pt x="91" y="24"/>
                  <a:pt x="91" y="16"/>
                </a:cubicBezTo>
                <a:cubicBezTo>
                  <a:pt x="91" y="8"/>
                  <a:pt x="91" y="0"/>
                  <a:pt x="99" y="0"/>
                </a:cubicBezTo>
                <a:cubicBezTo>
                  <a:pt x="107" y="0"/>
                  <a:pt x="107" y="0"/>
                  <a:pt x="107" y="0"/>
                </a:cubicBezTo>
                <a:cubicBezTo>
                  <a:pt x="115" y="0"/>
                  <a:pt x="115" y="8"/>
                  <a:pt x="115" y="16"/>
                </a:cubicBezTo>
                <a:cubicBezTo>
                  <a:pt x="115" y="24"/>
                  <a:pt x="115" y="24"/>
                  <a:pt x="107" y="24"/>
                </a:cubicBezTo>
                <a:close/>
                <a:moveTo>
                  <a:pt x="58" y="24"/>
                </a:moveTo>
                <a:lnTo>
                  <a:pt x="58" y="24"/>
                </a:lnTo>
                <a:cubicBezTo>
                  <a:pt x="49" y="24"/>
                  <a:pt x="41" y="24"/>
                  <a:pt x="41" y="16"/>
                </a:cubicBezTo>
                <a:cubicBezTo>
                  <a:pt x="41" y="8"/>
                  <a:pt x="49" y="0"/>
                  <a:pt x="58" y="0"/>
                </a:cubicBezTo>
                <a:cubicBezTo>
                  <a:pt x="66" y="0"/>
                  <a:pt x="74" y="8"/>
                  <a:pt x="74" y="16"/>
                </a:cubicBezTo>
                <a:cubicBezTo>
                  <a:pt x="74" y="24"/>
                  <a:pt x="66" y="24"/>
                  <a:pt x="58" y="24"/>
                </a:cubicBezTo>
                <a:close/>
                <a:moveTo>
                  <a:pt x="16" y="24"/>
                </a:moveTo>
                <a:lnTo>
                  <a:pt x="16" y="24"/>
                </a:lnTo>
                <a:cubicBezTo>
                  <a:pt x="8" y="24"/>
                  <a:pt x="8" y="24"/>
                  <a:pt x="8" y="24"/>
                </a:cubicBezTo>
                <a:cubicBezTo>
                  <a:pt x="0" y="24"/>
                  <a:pt x="0" y="24"/>
                  <a:pt x="0" y="16"/>
                </a:cubicBezTo>
                <a:cubicBezTo>
                  <a:pt x="0" y="8"/>
                  <a:pt x="0" y="0"/>
                  <a:pt x="8" y="0"/>
                </a:cubicBezTo>
                <a:cubicBezTo>
                  <a:pt x="16" y="0"/>
                  <a:pt x="16" y="0"/>
                  <a:pt x="16" y="0"/>
                </a:cubicBezTo>
                <a:cubicBezTo>
                  <a:pt x="25" y="0"/>
                  <a:pt x="25" y="8"/>
                  <a:pt x="25" y="16"/>
                </a:cubicBezTo>
                <a:cubicBezTo>
                  <a:pt x="25" y="24"/>
                  <a:pt x="25" y="24"/>
                  <a:pt x="16" y="24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35" name="Freeform 178">
            <a:extLst>
              <a:ext uri="{FF2B5EF4-FFF2-40B4-BE49-F238E27FC236}">
                <a16:creationId xmlns:a16="http://schemas.microsoft.com/office/drawing/2014/main" id="{7C94804A-27B1-A224-7943-B7213AEDD4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7885" y="4107529"/>
            <a:ext cx="14534" cy="10900"/>
          </a:xfrm>
          <a:custGeom>
            <a:avLst/>
            <a:gdLst>
              <a:gd name="T0" fmla="*/ 2371912 w 34"/>
              <a:gd name="T1" fmla="*/ 3483864 h 25"/>
              <a:gd name="T2" fmla="*/ 2371912 w 34"/>
              <a:gd name="T3" fmla="*/ 3483864 h 25"/>
              <a:gd name="T4" fmla="*/ 2371912 w 34"/>
              <a:gd name="T5" fmla="*/ 3483864 h 25"/>
              <a:gd name="T6" fmla="*/ 0 w 34"/>
              <a:gd name="T7" fmla="*/ 2322576 h 25"/>
              <a:gd name="T8" fmla="*/ 2371912 w 34"/>
              <a:gd name="T9" fmla="*/ 0 h 25"/>
              <a:gd name="T10" fmla="*/ 2371912 w 34"/>
              <a:gd name="T11" fmla="*/ 0 h 25"/>
              <a:gd name="T12" fmla="*/ 4604124 w 34"/>
              <a:gd name="T13" fmla="*/ 2322576 h 25"/>
              <a:gd name="T14" fmla="*/ 2371912 w 34"/>
              <a:gd name="T15" fmla="*/ 3483864 h 2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4" h="25">
                <a:moveTo>
                  <a:pt x="17" y="24"/>
                </a:moveTo>
                <a:lnTo>
                  <a:pt x="17" y="24"/>
                </a:lnTo>
                <a:cubicBezTo>
                  <a:pt x="9" y="24"/>
                  <a:pt x="0" y="24"/>
                  <a:pt x="0" y="16"/>
                </a:cubicBezTo>
                <a:cubicBezTo>
                  <a:pt x="0" y="8"/>
                  <a:pt x="9" y="0"/>
                  <a:pt x="17" y="0"/>
                </a:cubicBezTo>
                <a:cubicBezTo>
                  <a:pt x="25" y="0"/>
                  <a:pt x="33" y="8"/>
                  <a:pt x="33" y="16"/>
                </a:cubicBezTo>
                <a:cubicBezTo>
                  <a:pt x="33" y="24"/>
                  <a:pt x="25" y="24"/>
                  <a:pt x="17" y="2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36" name="Freeform 179">
            <a:extLst>
              <a:ext uri="{FF2B5EF4-FFF2-40B4-BE49-F238E27FC236}">
                <a16:creationId xmlns:a16="http://schemas.microsoft.com/office/drawing/2014/main" id="{5BC62A38-DC83-F5F0-4D8F-DFA6B595BB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7885" y="4073012"/>
            <a:ext cx="105367" cy="14534"/>
          </a:xfrm>
          <a:custGeom>
            <a:avLst/>
            <a:gdLst>
              <a:gd name="T0" fmla="*/ 31832513 w 257"/>
              <a:gd name="T1" fmla="*/ 4604124 h 34"/>
              <a:gd name="T2" fmla="*/ 31832513 w 257"/>
              <a:gd name="T3" fmla="*/ 4604124 h 34"/>
              <a:gd name="T4" fmla="*/ 1155058 w 257"/>
              <a:gd name="T5" fmla="*/ 4604124 h 34"/>
              <a:gd name="T6" fmla="*/ 0 w 257"/>
              <a:gd name="T7" fmla="*/ 2371912 h 34"/>
              <a:gd name="T8" fmla="*/ 1155058 w 257"/>
              <a:gd name="T9" fmla="*/ 0 h 34"/>
              <a:gd name="T10" fmla="*/ 31832513 w 257"/>
              <a:gd name="T11" fmla="*/ 0 h 34"/>
              <a:gd name="T12" fmla="*/ 32859310 w 257"/>
              <a:gd name="T13" fmla="*/ 2371912 h 34"/>
              <a:gd name="T14" fmla="*/ 31832513 w 257"/>
              <a:gd name="T15" fmla="*/ 4604124 h 3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7" h="34">
                <a:moveTo>
                  <a:pt x="248" y="33"/>
                </a:moveTo>
                <a:lnTo>
                  <a:pt x="248" y="33"/>
                </a:lnTo>
                <a:cubicBezTo>
                  <a:pt x="9" y="33"/>
                  <a:pt x="9" y="33"/>
                  <a:pt x="9" y="33"/>
                </a:cubicBezTo>
                <a:cubicBezTo>
                  <a:pt x="0" y="33"/>
                  <a:pt x="0" y="25"/>
                  <a:pt x="0" y="17"/>
                </a:cubicBezTo>
                <a:cubicBezTo>
                  <a:pt x="0" y="9"/>
                  <a:pt x="0" y="0"/>
                  <a:pt x="9" y="0"/>
                </a:cubicBezTo>
                <a:cubicBezTo>
                  <a:pt x="248" y="0"/>
                  <a:pt x="248" y="0"/>
                  <a:pt x="248" y="0"/>
                </a:cubicBezTo>
                <a:cubicBezTo>
                  <a:pt x="256" y="0"/>
                  <a:pt x="256" y="9"/>
                  <a:pt x="256" y="17"/>
                </a:cubicBezTo>
                <a:cubicBezTo>
                  <a:pt x="256" y="25"/>
                  <a:pt x="256" y="33"/>
                  <a:pt x="248" y="33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37" name="Freeform 180">
            <a:extLst>
              <a:ext uri="{FF2B5EF4-FFF2-40B4-BE49-F238E27FC236}">
                <a16:creationId xmlns:a16="http://schemas.microsoft.com/office/drawing/2014/main" id="{FC7DE343-DD6A-C9B6-AA39-C0AEA29CD3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1651" y="4073012"/>
            <a:ext cx="58134" cy="43600"/>
          </a:xfrm>
          <a:custGeom>
            <a:avLst/>
            <a:gdLst>
              <a:gd name="T0" fmla="*/ 15965972 w 141"/>
              <a:gd name="T1" fmla="*/ 13316303 h 108"/>
              <a:gd name="T2" fmla="*/ 15965972 w 141"/>
              <a:gd name="T3" fmla="*/ 13316303 h 108"/>
              <a:gd name="T4" fmla="*/ 1038338 w 141"/>
              <a:gd name="T5" fmla="*/ 13316303 h 108"/>
              <a:gd name="T6" fmla="*/ 0 w 141"/>
              <a:gd name="T7" fmla="*/ 11325225 h 108"/>
              <a:gd name="T8" fmla="*/ 0 w 141"/>
              <a:gd name="T9" fmla="*/ 2115608 h 108"/>
              <a:gd name="T10" fmla="*/ 1038338 w 141"/>
              <a:gd name="T11" fmla="*/ 0 h 108"/>
              <a:gd name="T12" fmla="*/ 15965972 w 141"/>
              <a:gd name="T13" fmla="*/ 0 h 108"/>
              <a:gd name="T14" fmla="*/ 18172709 w 141"/>
              <a:gd name="T15" fmla="*/ 2115608 h 108"/>
              <a:gd name="T16" fmla="*/ 18172709 w 141"/>
              <a:gd name="T17" fmla="*/ 11325225 h 108"/>
              <a:gd name="T18" fmla="*/ 15965972 w 141"/>
              <a:gd name="T19" fmla="*/ 13316303 h 108"/>
              <a:gd name="T20" fmla="*/ 3115373 w 141"/>
              <a:gd name="T21" fmla="*/ 9209617 h 108"/>
              <a:gd name="T22" fmla="*/ 3115373 w 141"/>
              <a:gd name="T23" fmla="*/ 9209617 h 108"/>
              <a:gd name="T24" fmla="*/ 13888936 w 141"/>
              <a:gd name="T25" fmla="*/ 9209617 h 108"/>
              <a:gd name="T26" fmla="*/ 13888936 w 141"/>
              <a:gd name="T27" fmla="*/ 4107039 h 108"/>
              <a:gd name="T28" fmla="*/ 3115373 w 141"/>
              <a:gd name="T29" fmla="*/ 4107039 h 108"/>
              <a:gd name="T30" fmla="*/ 3115373 w 141"/>
              <a:gd name="T31" fmla="*/ 9209617 h 108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141" h="108">
                <a:moveTo>
                  <a:pt x="123" y="107"/>
                </a:moveTo>
                <a:lnTo>
                  <a:pt x="123" y="107"/>
                </a:lnTo>
                <a:cubicBezTo>
                  <a:pt x="8" y="107"/>
                  <a:pt x="8" y="107"/>
                  <a:pt x="8" y="107"/>
                </a:cubicBezTo>
                <a:cubicBezTo>
                  <a:pt x="0" y="107"/>
                  <a:pt x="0" y="99"/>
                  <a:pt x="0" y="91"/>
                </a:cubicBezTo>
                <a:cubicBezTo>
                  <a:pt x="0" y="17"/>
                  <a:pt x="0" y="17"/>
                  <a:pt x="0" y="17"/>
                </a:cubicBezTo>
                <a:cubicBezTo>
                  <a:pt x="0" y="9"/>
                  <a:pt x="0" y="0"/>
                  <a:pt x="8" y="0"/>
                </a:cubicBezTo>
                <a:cubicBezTo>
                  <a:pt x="123" y="0"/>
                  <a:pt x="123" y="0"/>
                  <a:pt x="123" y="0"/>
                </a:cubicBezTo>
                <a:cubicBezTo>
                  <a:pt x="131" y="0"/>
                  <a:pt x="140" y="9"/>
                  <a:pt x="140" y="17"/>
                </a:cubicBezTo>
                <a:cubicBezTo>
                  <a:pt x="140" y="91"/>
                  <a:pt x="140" y="91"/>
                  <a:pt x="140" y="91"/>
                </a:cubicBezTo>
                <a:cubicBezTo>
                  <a:pt x="140" y="99"/>
                  <a:pt x="131" y="107"/>
                  <a:pt x="123" y="107"/>
                </a:cubicBezTo>
                <a:close/>
                <a:moveTo>
                  <a:pt x="24" y="74"/>
                </a:moveTo>
                <a:lnTo>
                  <a:pt x="24" y="74"/>
                </a:lnTo>
                <a:cubicBezTo>
                  <a:pt x="107" y="74"/>
                  <a:pt x="107" y="74"/>
                  <a:pt x="107" y="74"/>
                </a:cubicBezTo>
                <a:cubicBezTo>
                  <a:pt x="107" y="33"/>
                  <a:pt x="107" y="33"/>
                  <a:pt x="107" y="33"/>
                </a:cubicBezTo>
                <a:cubicBezTo>
                  <a:pt x="24" y="33"/>
                  <a:pt x="24" y="33"/>
                  <a:pt x="24" y="33"/>
                </a:cubicBezTo>
                <a:lnTo>
                  <a:pt x="24" y="74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38" name="Freeform 181">
            <a:extLst>
              <a:ext uri="{FF2B5EF4-FFF2-40B4-BE49-F238E27FC236}">
                <a16:creationId xmlns:a16="http://schemas.microsoft.com/office/drawing/2014/main" id="{B2C448F9-706F-10CF-E12A-DB73330F50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9652" y="3980361"/>
            <a:ext cx="43600" cy="10900"/>
          </a:xfrm>
          <a:custGeom>
            <a:avLst/>
            <a:gdLst>
              <a:gd name="T0" fmla="*/ 12320764 w 108"/>
              <a:gd name="T1" fmla="*/ 3355364 h 26"/>
              <a:gd name="T2" fmla="*/ 12320764 w 108"/>
              <a:gd name="T3" fmla="*/ 3355364 h 26"/>
              <a:gd name="T4" fmla="*/ 1991078 w 108"/>
              <a:gd name="T5" fmla="*/ 3355364 h 26"/>
              <a:gd name="T6" fmla="*/ 0 w 108"/>
              <a:gd name="T7" fmla="*/ 2281604 h 26"/>
              <a:gd name="T8" fmla="*/ 1991078 w 108"/>
              <a:gd name="T9" fmla="*/ 0 h 26"/>
              <a:gd name="T10" fmla="*/ 12320764 w 108"/>
              <a:gd name="T11" fmla="*/ 0 h 26"/>
              <a:gd name="T12" fmla="*/ 13316303 w 108"/>
              <a:gd name="T13" fmla="*/ 2281604 h 26"/>
              <a:gd name="T14" fmla="*/ 12320764 w 108"/>
              <a:gd name="T15" fmla="*/ 3355364 h 2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08" h="26">
                <a:moveTo>
                  <a:pt x="99" y="25"/>
                </a:moveTo>
                <a:lnTo>
                  <a:pt x="99" y="25"/>
                </a:lnTo>
                <a:cubicBezTo>
                  <a:pt x="16" y="25"/>
                  <a:pt x="16" y="25"/>
                  <a:pt x="16" y="25"/>
                </a:cubicBezTo>
                <a:cubicBezTo>
                  <a:pt x="8" y="25"/>
                  <a:pt x="0" y="25"/>
                  <a:pt x="0" y="17"/>
                </a:cubicBezTo>
                <a:cubicBezTo>
                  <a:pt x="0" y="8"/>
                  <a:pt x="8" y="0"/>
                  <a:pt x="16" y="0"/>
                </a:cubicBezTo>
                <a:cubicBezTo>
                  <a:pt x="99" y="0"/>
                  <a:pt x="99" y="0"/>
                  <a:pt x="99" y="0"/>
                </a:cubicBezTo>
                <a:cubicBezTo>
                  <a:pt x="107" y="0"/>
                  <a:pt x="107" y="8"/>
                  <a:pt x="107" y="17"/>
                </a:cubicBezTo>
                <a:cubicBezTo>
                  <a:pt x="107" y="25"/>
                  <a:pt x="107" y="25"/>
                  <a:pt x="99" y="2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  <p:sp>
        <p:nvSpPr>
          <p:cNvPr id="40" name="CuadroTexto 85">
            <a:extLst>
              <a:ext uri="{FF2B5EF4-FFF2-40B4-BE49-F238E27FC236}">
                <a16:creationId xmlns:a16="http://schemas.microsoft.com/office/drawing/2014/main" id="{EFD96F4F-1FB1-6C5D-C529-F21A4B4BB08A}"/>
              </a:ext>
            </a:extLst>
          </p:cNvPr>
          <p:cNvSpPr txBox="1"/>
          <p:nvPr/>
        </p:nvSpPr>
        <p:spPr>
          <a:xfrm>
            <a:off x="1528976" y="3069220"/>
            <a:ext cx="168078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tx2"/>
                </a:solidFill>
                <a:latin typeface="Lato" charset="0"/>
                <a:ea typeface="Lato" charset="0"/>
                <a:cs typeface="Lato" charset="0"/>
              </a:rPr>
              <a:t>In-Print</a:t>
            </a:r>
          </a:p>
          <a:p>
            <a:pPr algn="ctr"/>
            <a:endParaRPr lang="en-US" sz="2000" b="1" dirty="0">
              <a:solidFill>
                <a:schemeClr val="tx2"/>
              </a:solidFill>
              <a:latin typeface="Lato" charset="0"/>
              <a:ea typeface="Lato" charset="0"/>
              <a:cs typeface="Lato" charset="0"/>
            </a:endParaRPr>
          </a:p>
          <a:p>
            <a:pPr algn="ctr"/>
            <a:endParaRPr lang="en-US" sz="2000" b="1" dirty="0">
              <a:solidFill>
                <a:schemeClr val="tx2"/>
              </a:solidFill>
              <a:latin typeface="Lato" charset="0"/>
              <a:ea typeface="Lato" charset="0"/>
              <a:cs typeface="Lato" charset="0"/>
            </a:endParaRPr>
          </a:p>
          <a:p>
            <a:pPr algn="ctr"/>
            <a:endParaRPr lang="en-US" sz="2000" b="1" dirty="0">
              <a:solidFill>
                <a:schemeClr val="tx2"/>
              </a:solidFill>
              <a:latin typeface="Lato" charset="0"/>
              <a:ea typeface="Lato" charset="0"/>
              <a:cs typeface="Lato" charset="0"/>
            </a:endParaRPr>
          </a:p>
          <a:p>
            <a:pPr algn="ctr"/>
            <a:endParaRPr lang="en-US" sz="2000" b="1" dirty="0">
              <a:solidFill>
                <a:schemeClr val="tx2"/>
              </a:solidFill>
              <a:latin typeface="Lato" charset="0"/>
              <a:ea typeface="Lato" charset="0"/>
              <a:cs typeface="Lato" charset="0"/>
            </a:endParaRPr>
          </a:p>
          <a:p>
            <a:pPr algn="ctr"/>
            <a:r>
              <a:rPr lang="en-US" sz="2000" b="1" dirty="0">
                <a:solidFill>
                  <a:schemeClr val="tx2"/>
                </a:solidFill>
                <a:latin typeface="Lato" charset="0"/>
                <a:ea typeface="Lato" charset="0"/>
                <a:cs typeface="Lato" charset="0"/>
              </a:rPr>
              <a:t>Dissertating</a:t>
            </a:r>
          </a:p>
          <a:p>
            <a:pPr algn="ctr"/>
            <a:r>
              <a:rPr lang="en-US" sz="2000" b="1" dirty="0">
                <a:solidFill>
                  <a:schemeClr val="tx2"/>
                </a:solidFill>
                <a:latin typeface="Lato" charset="0"/>
                <a:ea typeface="Lato" charset="0"/>
                <a:cs typeface="Lato" charset="0"/>
              </a:rPr>
              <a:t>Interviewing</a:t>
            </a:r>
          </a:p>
        </p:txBody>
      </p:sp>
      <p:sp>
        <p:nvSpPr>
          <p:cNvPr id="42" name="Freeform 165">
            <a:extLst>
              <a:ext uri="{FF2B5EF4-FFF2-40B4-BE49-F238E27FC236}">
                <a16:creationId xmlns:a16="http://schemas.microsoft.com/office/drawing/2014/main" id="{D5F73824-B34A-0EC2-E968-A7DC89A6B5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35336" y="3724512"/>
            <a:ext cx="966472" cy="617670"/>
          </a:xfrm>
          <a:custGeom>
            <a:avLst/>
            <a:gdLst>
              <a:gd name="T0" fmla="*/ 188630674 w 2348"/>
              <a:gd name="T1" fmla="*/ 0 h 1500"/>
              <a:gd name="T2" fmla="*/ 188630674 w 2348"/>
              <a:gd name="T3" fmla="*/ 0 h 1500"/>
              <a:gd name="T4" fmla="*/ 13972483 w 2348"/>
              <a:gd name="T5" fmla="*/ 0 h 1500"/>
              <a:gd name="T6" fmla="*/ 8538659 w 2348"/>
              <a:gd name="T7" fmla="*/ 22399985 h 1500"/>
              <a:gd name="T8" fmla="*/ 87458404 w 2348"/>
              <a:gd name="T9" fmla="*/ 86363239 h 1500"/>
              <a:gd name="T10" fmla="*/ 87458404 w 2348"/>
              <a:gd name="T11" fmla="*/ 107727263 h 1500"/>
              <a:gd name="T12" fmla="*/ 8538659 w 2348"/>
              <a:gd name="T13" fmla="*/ 171690517 h 1500"/>
              <a:gd name="T14" fmla="*/ 13972483 w 2348"/>
              <a:gd name="T15" fmla="*/ 194090502 h 1500"/>
              <a:gd name="T16" fmla="*/ 188630674 w 2348"/>
              <a:gd name="T17" fmla="*/ 194090502 h 1500"/>
              <a:gd name="T18" fmla="*/ 193935009 w 2348"/>
              <a:gd name="T19" fmla="*/ 191889401 h 1500"/>
              <a:gd name="T20" fmla="*/ 298341604 w 2348"/>
              <a:gd name="T21" fmla="*/ 107727263 h 1500"/>
              <a:gd name="T22" fmla="*/ 298341604 w 2348"/>
              <a:gd name="T23" fmla="*/ 86363239 h 1500"/>
              <a:gd name="T24" fmla="*/ 193935009 w 2348"/>
              <a:gd name="T25" fmla="*/ 2201101 h 1500"/>
              <a:gd name="T26" fmla="*/ 188630674 w 2348"/>
              <a:gd name="T27" fmla="*/ 0 h 15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348" h="1500">
                <a:moveTo>
                  <a:pt x="1458" y="0"/>
                </a:moveTo>
                <a:lnTo>
                  <a:pt x="1458" y="0"/>
                </a:lnTo>
                <a:cubicBezTo>
                  <a:pt x="108" y="0"/>
                  <a:pt x="108" y="0"/>
                  <a:pt x="108" y="0"/>
                </a:cubicBezTo>
                <a:cubicBezTo>
                  <a:pt x="33" y="0"/>
                  <a:pt x="0" y="124"/>
                  <a:pt x="66" y="173"/>
                </a:cubicBezTo>
                <a:cubicBezTo>
                  <a:pt x="676" y="667"/>
                  <a:pt x="676" y="667"/>
                  <a:pt x="676" y="667"/>
                </a:cubicBezTo>
                <a:cubicBezTo>
                  <a:pt x="717" y="709"/>
                  <a:pt x="717" y="791"/>
                  <a:pt x="676" y="832"/>
                </a:cubicBezTo>
                <a:cubicBezTo>
                  <a:pt x="66" y="1326"/>
                  <a:pt x="66" y="1326"/>
                  <a:pt x="66" y="1326"/>
                </a:cubicBezTo>
                <a:cubicBezTo>
                  <a:pt x="0" y="1375"/>
                  <a:pt x="33" y="1499"/>
                  <a:pt x="108" y="1499"/>
                </a:cubicBezTo>
                <a:cubicBezTo>
                  <a:pt x="1458" y="1499"/>
                  <a:pt x="1458" y="1499"/>
                  <a:pt x="1458" y="1499"/>
                </a:cubicBezTo>
                <a:cubicBezTo>
                  <a:pt x="1475" y="1499"/>
                  <a:pt x="1491" y="1499"/>
                  <a:pt x="1499" y="1482"/>
                </a:cubicBezTo>
                <a:cubicBezTo>
                  <a:pt x="2306" y="832"/>
                  <a:pt x="2306" y="832"/>
                  <a:pt x="2306" y="832"/>
                </a:cubicBezTo>
                <a:cubicBezTo>
                  <a:pt x="2347" y="791"/>
                  <a:pt x="2347" y="709"/>
                  <a:pt x="2306" y="667"/>
                </a:cubicBezTo>
                <a:cubicBezTo>
                  <a:pt x="1499" y="17"/>
                  <a:pt x="1499" y="17"/>
                  <a:pt x="1499" y="17"/>
                </a:cubicBezTo>
                <a:cubicBezTo>
                  <a:pt x="1491" y="0"/>
                  <a:pt x="1475" y="0"/>
                  <a:pt x="1458" y="0"/>
                </a:cubicBezTo>
              </a:path>
            </a:pathLst>
          </a:custGeom>
          <a:solidFill>
            <a:schemeClr val="tx1">
              <a:lumMod val="75000"/>
              <a:alpha val="76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 sz="1050"/>
          </a:p>
        </p:txBody>
      </p:sp>
    </p:spTree>
    <p:extLst>
      <p:ext uri="{BB962C8B-B14F-4D97-AF65-F5344CB8AC3E}">
        <p14:creationId xmlns:p14="http://schemas.microsoft.com/office/powerpoint/2010/main" val="377285356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Recap...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5925" y="1883781"/>
            <a:ext cx="8308975" cy="3491753"/>
          </a:xfrm>
        </p:spPr>
        <p:txBody>
          <a:bodyPr>
            <a:normAutofit/>
          </a:bodyPr>
          <a:lstStyle/>
          <a:p>
            <a:r>
              <a:rPr lang="en-US" dirty="0"/>
              <a:t>You Need To Start PUBLISHING By Your Second Semester of Graduate School</a:t>
            </a:r>
          </a:p>
          <a:p>
            <a:r>
              <a:rPr lang="en-US" dirty="0"/>
              <a:t>You Will Need AT LEAST 3 PAPERS IN REFEREED JOURNALS </a:t>
            </a:r>
            <a:r>
              <a:rPr lang="en-US"/>
              <a:t>By 8/1/2023 </a:t>
            </a:r>
            <a:r>
              <a:rPr lang="en-US" dirty="0"/>
              <a:t>– So you WILL be juggling!</a:t>
            </a:r>
          </a:p>
          <a:p>
            <a:r>
              <a:rPr lang="en-US" dirty="0"/>
              <a:t>Standards Are Going Up!</a:t>
            </a:r>
          </a:p>
        </p:txBody>
      </p:sp>
    </p:spTree>
    <p:extLst>
      <p:ext uri="{BB962C8B-B14F-4D97-AF65-F5344CB8AC3E}">
        <p14:creationId xmlns:p14="http://schemas.microsoft.com/office/powerpoint/2010/main" val="216305557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Thoughts To Keep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Publishing Pays, Not Research</a:t>
            </a:r>
          </a:p>
          <a:p>
            <a:r>
              <a:rPr lang="en-US" sz="3200" dirty="0"/>
              <a:t>Publications Buy You Flexibility &amp; Choice </a:t>
            </a:r>
          </a:p>
          <a:p>
            <a:r>
              <a:rPr lang="en-US" sz="3200" dirty="0"/>
              <a:t>The Linear Regression Model Predicts Publication (repeat…)</a:t>
            </a:r>
          </a:p>
          <a:p>
            <a:endParaRPr lang="en-US" sz="3200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/>
              <a:t>Publications Take Time; Start NOW</a:t>
            </a:r>
          </a:p>
          <a:p>
            <a:r>
              <a:rPr lang="en-US" sz="3200" dirty="0">
                <a:latin typeface="Arial"/>
              </a:rPr>
              <a:t>“</a:t>
            </a:r>
            <a:r>
              <a:rPr lang="en-US" sz="3200" dirty="0"/>
              <a:t>Death Blow</a:t>
            </a:r>
            <a:r>
              <a:rPr lang="en-US" sz="3200" dirty="0">
                <a:latin typeface="Arial"/>
              </a:rPr>
              <a:t>” </a:t>
            </a:r>
            <a:r>
              <a:rPr lang="en-US" sz="3200" dirty="0"/>
              <a:t>Articles Are Rare</a:t>
            </a:r>
          </a:p>
          <a:p>
            <a:r>
              <a:rPr lang="en-US" sz="3200" dirty="0"/>
              <a:t>An </a:t>
            </a:r>
            <a:r>
              <a:rPr lang="en-US" sz="3200" i="1" dirty="0"/>
              <a:t>Oeuvre</a:t>
            </a:r>
            <a:r>
              <a:rPr lang="en-US" sz="3200" dirty="0"/>
              <a:t> Has Class</a:t>
            </a:r>
          </a:p>
          <a:p>
            <a:r>
              <a:rPr lang="en-US" sz="3200" dirty="0"/>
              <a:t>Good B</a:t>
            </a:r>
            <a:r>
              <a:rPr lang="en-US" sz="3200" dirty="0">
                <a:latin typeface="Arial"/>
              </a:rPr>
              <a:t>’</a:t>
            </a:r>
            <a:r>
              <a:rPr lang="en-US" sz="3200" dirty="0"/>
              <a:t>s Beget A</a:t>
            </a:r>
            <a:r>
              <a:rPr lang="en-US" sz="3200" dirty="0">
                <a:latin typeface="Arial"/>
              </a:rPr>
              <a:t>’</a:t>
            </a:r>
            <a:r>
              <a:rPr lang="en-US" sz="3200" dirty="0"/>
              <a:t>s Attentions</a:t>
            </a:r>
          </a:p>
          <a:p>
            <a:r>
              <a:rPr lang="en-US" sz="3200" dirty="0"/>
              <a:t>Seek opportunities: UNSDG, GEM,…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8856888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0" i="1" cap="none" dirty="0">
                <a:solidFill>
                  <a:prstClr val="black">
                    <a:tint val="75000"/>
                  </a:prstClr>
                </a:solidFill>
                <a:latin typeface="Brandon Grotesque Regular"/>
                <a:ea typeface="+mn-ea"/>
              </a:rPr>
              <a:t>(REVISITED)</a:t>
            </a:r>
            <a:endParaRPr lang="en-US" sz="4400" b="0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US" sz="8000" dirty="0"/>
              <a:t>Where? (to publish)</a:t>
            </a:r>
          </a:p>
        </p:txBody>
      </p:sp>
    </p:spTree>
    <p:extLst>
      <p:ext uri="{BB962C8B-B14F-4D97-AF65-F5344CB8AC3E}">
        <p14:creationId xmlns:p14="http://schemas.microsoft.com/office/powerpoint/2010/main" val="132161620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269334" y="110099"/>
            <a:ext cx="8719105" cy="1339850"/>
          </a:xfrm>
        </p:spPr>
        <p:txBody>
          <a:bodyPr/>
          <a:lstStyle/>
          <a:p>
            <a:pPr algn="l"/>
            <a:r>
              <a:rPr lang="en-US"/>
              <a:t>Picking Your Place In the Food Chain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9267" y="1630573"/>
            <a:ext cx="8396849" cy="3567962"/>
          </a:xfrm>
        </p:spPr>
        <p:txBody>
          <a:bodyPr>
            <a:normAutofit/>
          </a:bodyPr>
          <a:lstStyle/>
          <a:p>
            <a:r>
              <a:rPr lang="en-US" dirty="0"/>
              <a:t>Ask Yourself SERIOUSLY Where You Want To Spend Your Life</a:t>
            </a:r>
          </a:p>
          <a:p>
            <a:r>
              <a:rPr lang="en-US" dirty="0"/>
              <a:t>Recognize the difference: Big Fish/Small Fish, Big Pond/Small Pond</a:t>
            </a:r>
          </a:p>
          <a:p>
            <a:r>
              <a:rPr lang="en-US" dirty="0"/>
              <a:t>Above ALL, Know What Is Expected Where You Are Aiming</a:t>
            </a:r>
          </a:p>
        </p:txBody>
      </p:sp>
    </p:spTree>
    <p:extLst>
      <p:ext uri="{BB962C8B-B14F-4D97-AF65-F5344CB8AC3E}">
        <p14:creationId xmlns:p14="http://schemas.microsoft.com/office/powerpoint/2010/main" val="301827911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824091" y="336483"/>
            <a:ext cx="7220814" cy="1143000"/>
          </a:xfrm>
        </p:spPr>
        <p:txBody>
          <a:bodyPr/>
          <a:lstStyle/>
          <a:p>
            <a:r>
              <a:rPr lang="en-US"/>
              <a:t>Role Models To Recall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92209"/>
            <a:ext cx="8301318" cy="332852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sz="3500" dirty="0"/>
              <a:t>Upstream Swimmers</a:t>
            </a:r>
          </a:p>
          <a:p>
            <a:pPr lvl="1">
              <a:lnSpc>
                <a:spcPct val="90000"/>
              </a:lnSpc>
            </a:pPr>
            <a:r>
              <a:rPr lang="en-US" sz="3000" dirty="0"/>
              <a:t>Don </a:t>
            </a:r>
            <a:r>
              <a:rPr lang="en-US" sz="3000" dirty="0" err="1"/>
              <a:t>Kuratko</a:t>
            </a:r>
            <a:r>
              <a:rPr lang="en-US" sz="3000" dirty="0"/>
              <a:t>, Ball State to Indiana</a:t>
            </a:r>
          </a:p>
          <a:p>
            <a:pPr>
              <a:lnSpc>
                <a:spcPct val="90000"/>
              </a:lnSpc>
            </a:pPr>
            <a:r>
              <a:rPr lang="en-US" sz="3500" dirty="0"/>
              <a:t>Finders of Life After Hurdles </a:t>
            </a:r>
          </a:p>
          <a:p>
            <a:pPr lvl="1">
              <a:lnSpc>
                <a:spcPct val="90000"/>
              </a:lnSpc>
            </a:pPr>
            <a:r>
              <a:rPr lang="en-US" sz="3000" dirty="0"/>
              <a:t>Stephen Hawking</a:t>
            </a:r>
          </a:p>
          <a:p>
            <a:pPr>
              <a:lnSpc>
                <a:spcPct val="90000"/>
              </a:lnSpc>
            </a:pPr>
            <a:r>
              <a:rPr lang="en-US" sz="3500" dirty="0"/>
              <a:t>Small Pond Lovers</a:t>
            </a:r>
          </a:p>
          <a:p>
            <a:pPr lvl="1">
              <a:lnSpc>
                <a:spcPct val="90000"/>
              </a:lnSpc>
            </a:pPr>
            <a:r>
              <a:rPr lang="en-US" sz="3000" dirty="0"/>
              <a:t>Jerry Katz</a:t>
            </a:r>
          </a:p>
          <a:p>
            <a:pPr>
              <a:lnSpc>
                <a:spcPct val="90000"/>
              </a:lnSpc>
            </a:pPr>
            <a:r>
              <a:rPr lang="en-US" sz="3600" i="1" dirty="0"/>
              <a:t>THERE</a:t>
            </a:r>
            <a:r>
              <a:rPr lang="en-US" sz="3600" i="1" dirty="0">
                <a:latin typeface="Arial"/>
              </a:rPr>
              <a:t> </a:t>
            </a:r>
            <a:r>
              <a:rPr lang="en-US" sz="3600" i="1" dirty="0"/>
              <a:t>ARE A LOT OF WAYS!!!!</a:t>
            </a:r>
            <a:endParaRPr lang="en-US" sz="2800" dirty="0"/>
          </a:p>
          <a:p>
            <a:pPr>
              <a:lnSpc>
                <a:spcPct val="90000"/>
              </a:lnSpc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2781875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/>
              <a:t>Questions?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58839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45810-E051-7EC8-7FCA-FA34D2C50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Doctoral Paths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E8D57-E264-F761-BB02-9E0DA3FD8F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Traditional Academics</a:t>
            </a:r>
          </a:p>
          <a:p>
            <a:pPr lvl="1"/>
            <a:r>
              <a:rPr lang="en-US" dirty="0"/>
              <a:t>Elite Tracks (prestigious universities, publishing)</a:t>
            </a:r>
          </a:p>
          <a:p>
            <a:pPr lvl="1"/>
            <a:r>
              <a:rPr lang="en-US" dirty="0"/>
              <a:t>Regular Track (other universities, more teaching, less research)</a:t>
            </a:r>
          </a:p>
          <a:p>
            <a:r>
              <a:rPr lang="en-US" dirty="0"/>
              <a:t>Researchers (think tanks, large consultancies)</a:t>
            </a:r>
          </a:p>
          <a:p>
            <a:r>
              <a:rPr lang="en-US" dirty="0"/>
              <a:t>Administrators (center directors, family offices, accelerators, incubators, etc.)</a:t>
            </a:r>
          </a:p>
          <a:p>
            <a:r>
              <a:rPr lang="en-US" dirty="0"/>
              <a:t>Consultants (small consultancies)</a:t>
            </a:r>
          </a:p>
          <a:p>
            <a:r>
              <a:rPr lang="en-US" dirty="0"/>
              <a:t>Mixes of the above</a:t>
            </a:r>
          </a:p>
        </p:txBody>
      </p:sp>
    </p:spTree>
    <p:extLst>
      <p:ext uri="{BB962C8B-B14F-4D97-AF65-F5344CB8AC3E}">
        <p14:creationId xmlns:p14="http://schemas.microsoft.com/office/powerpoint/2010/main" val="104613552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166FB-DA99-AB2D-A8CB-45ECE532E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Revisit: What Makes A Resume GOOD?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22FABD0-9DB1-E771-4172-E36A8E6E37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3308916"/>
              </p:ext>
            </p:extLst>
          </p:nvPr>
        </p:nvGraphicFramePr>
        <p:xfrm>
          <a:off x="457200" y="1600200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3865337094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86229196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260253114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598978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Teaching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Research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Service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13344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Elite Academics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Medium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67032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Regular Academics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Medium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Medium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62734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Researchers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Medium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78109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Administrators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Medium (training)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High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60530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Consultants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High (training)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High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0686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9994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925" y="172656"/>
            <a:ext cx="8308975" cy="1143000"/>
          </a:xfrm>
        </p:spPr>
        <p:txBody>
          <a:bodyPr/>
          <a:lstStyle/>
          <a:p>
            <a:r>
              <a:rPr lang="en-US" dirty="0"/>
              <a:t>Really bad news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925" y="1809457"/>
            <a:ext cx="8308975" cy="3491753"/>
          </a:xfrm>
        </p:spPr>
        <p:txBody>
          <a:bodyPr/>
          <a:lstStyle/>
          <a:p>
            <a:r>
              <a:rPr lang="en-US" dirty="0"/>
              <a:t>Methodologically we may not be moving forward fast enough. (Short </a:t>
            </a:r>
            <a:r>
              <a:rPr lang="en-US" i="1" dirty="0"/>
              <a:t>et al.; Shepherd)</a:t>
            </a:r>
          </a:p>
          <a:p>
            <a:r>
              <a:rPr lang="en-US" dirty="0"/>
              <a:t>What is success?</a:t>
            </a:r>
          </a:p>
          <a:p>
            <a:pPr lvl="1"/>
            <a:r>
              <a:rPr lang="en-US" dirty="0"/>
              <a:t>Start-up (measured how)? (See GEM &amp; PSED)</a:t>
            </a:r>
          </a:p>
          <a:p>
            <a:pPr lvl="1"/>
            <a:r>
              <a:rPr lang="en-US" dirty="0"/>
              <a:t>Milestone?</a:t>
            </a:r>
          </a:p>
          <a:p>
            <a:pPr lvl="1"/>
            <a:r>
              <a:rPr lang="en-US" i="1" dirty="0"/>
              <a:t>Little Agreement, so hard to sell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7000" y="5324071"/>
            <a:ext cx="89026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Short, J. C., </a:t>
            </a:r>
            <a:r>
              <a:rPr lang="en-US" sz="1400" dirty="0" err="1"/>
              <a:t>Ketchen</a:t>
            </a:r>
            <a:r>
              <a:rPr lang="en-US" sz="1400" dirty="0"/>
              <a:t>, D. J., Combs, J. G., &amp; Ireland, R. D. (2010). Research methods in entrepreneurship Opportunities and challenges. </a:t>
            </a:r>
            <a:r>
              <a:rPr lang="en-US" sz="1400" i="1" dirty="0"/>
              <a:t>Organizational Research Methods</a:t>
            </a:r>
            <a:r>
              <a:rPr lang="en-US" sz="1400" dirty="0"/>
              <a:t>, </a:t>
            </a:r>
            <a:r>
              <a:rPr lang="en-US" sz="1400" i="1" dirty="0"/>
              <a:t>13</a:t>
            </a:r>
            <a:r>
              <a:rPr lang="en-US" sz="1400" dirty="0"/>
              <a:t>(1), 6-15. </a:t>
            </a:r>
          </a:p>
          <a:p>
            <a:r>
              <a:rPr lang="en-US" sz="1400" dirty="0"/>
              <a:t>Shepherd, D. A. (2015). Party On! A call for entrepreneurship research that is more interactive, activity based, cognitively hot, compassionate, and </a:t>
            </a:r>
            <a:r>
              <a:rPr lang="en-US" sz="1400" dirty="0" err="1"/>
              <a:t>prosocial</a:t>
            </a:r>
            <a:r>
              <a:rPr lang="en-US" sz="1400" dirty="0"/>
              <a:t>. Journal of Business Venturing, 30(4), 489-507.</a:t>
            </a:r>
          </a:p>
        </p:txBody>
      </p:sp>
    </p:spTree>
    <p:extLst>
      <p:ext uri="{BB962C8B-B14F-4D97-AF65-F5344CB8AC3E}">
        <p14:creationId xmlns:p14="http://schemas.microsoft.com/office/powerpoint/2010/main" val="313575486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Innovative Ways To Promote Yourself for Researchers/Consultants/Admins.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16859" y="1675594"/>
            <a:ext cx="4038600" cy="3464765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Others’ Opinion of You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Peer reviewed publications of your work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Articles/interviews/blogs on your views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Your edited articles in practitioner &amp; general press or on others’ sites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Subscribe &amp; leverage HARO (</a:t>
            </a:r>
            <a:r>
              <a:rPr lang="en-US" dirty="0">
                <a:hlinkClick r:id="rId2"/>
              </a:rPr>
              <a:t>www.helpareporter.com</a:t>
            </a:r>
            <a:r>
              <a:rPr lang="en-US" dirty="0"/>
              <a:t>) </a:t>
            </a:r>
          </a:p>
          <a:p>
            <a:pPr marL="0" indent="0">
              <a:lnSpc>
                <a:spcPct val="90000"/>
              </a:lnSpc>
              <a:buNone/>
            </a:pP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Your website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Open access technical reports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Your blog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CV/Resume</a:t>
            </a:r>
          </a:p>
          <a:p>
            <a:pPr>
              <a:lnSpc>
                <a:spcPct val="90000"/>
              </a:lnSpc>
            </a:pPr>
            <a:r>
              <a:rPr lang="en-US" dirty="0"/>
              <a:t>Your “embassies” (LinkedIn, Google Scholar, ORCID, ResearchGate, etc.)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Try to generate feeds to attract viewers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Cross-promote </a:t>
            </a:r>
            <a:r>
              <a:rPr lang="en-US" u="sng" dirty="0"/>
              <a:t>your</a:t>
            </a:r>
            <a:r>
              <a:rPr lang="en-US" dirty="0"/>
              <a:t> sites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96500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Revisit: Role Models To Recall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sz="3500" dirty="0"/>
              <a:t>Upstream Swimmers</a:t>
            </a:r>
          </a:p>
          <a:p>
            <a:pPr lvl="1">
              <a:lnSpc>
                <a:spcPct val="90000"/>
              </a:lnSpc>
            </a:pPr>
            <a:r>
              <a:rPr lang="en-US" sz="3000" dirty="0"/>
              <a:t>Don </a:t>
            </a:r>
            <a:r>
              <a:rPr lang="en-US" sz="3000" dirty="0" err="1"/>
              <a:t>Kuratko</a:t>
            </a:r>
            <a:r>
              <a:rPr lang="en-US" sz="3000" dirty="0"/>
              <a:t>, Ball State to Indiana</a:t>
            </a:r>
          </a:p>
          <a:p>
            <a:pPr>
              <a:lnSpc>
                <a:spcPct val="90000"/>
              </a:lnSpc>
            </a:pPr>
            <a:r>
              <a:rPr lang="en-US" sz="3500" dirty="0"/>
              <a:t>Finders of Life After Hurdles </a:t>
            </a:r>
          </a:p>
          <a:p>
            <a:pPr lvl="1">
              <a:lnSpc>
                <a:spcPct val="90000"/>
              </a:lnSpc>
            </a:pPr>
            <a:r>
              <a:rPr lang="en-US" sz="3000" dirty="0"/>
              <a:t>Stephen Hawking</a:t>
            </a:r>
          </a:p>
          <a:p>
            <a:pPr>
              <a:lnSpc>
                <a:spcPct val="90000"/>
              </a:lnSpc>
            </a:pPr>
            <a:r>
              <a:rPr lang="en-US" sz="3500" dirty="0"/>
              <a:t>Small Pond Lovers</a:t>
            </a:r>
          </a:p>
          <a:p>
            <a:pPr lvl="1">
              <a:lnSpc>
                <a:spcPct val="90000"/>
              </a:lnSpc>
            </a:pPr>
            <a:r>
              <a:rPr lang="en-US" sz="3000" dirty="0"/>
              <a:t>Jerry Katz</a:t>
            </a:r>
            <a:endParaRPr lang="en-US" sz="3400" dirty="0"/>
          </a:p>
          <a:p>
            <a:pPr>
              <a:lnSpc>
                <a:spcPct val="90000"/>
              </a:lnSpc>
            </a:pPr>
            <a:r>
              <a:rPr lang="en-US" sz="3600" i="1" dirty="0"/>
              <a:t>THERE</a:t>
            </a:r>
            <a:r>
              <a:rPr lang="en-US" sz="3600" i="1" dirty="0">
                <a:latin typeface="Arial"/>
              </a:rPr>
              <a:t> </a:t>
            </a:r>
            <a:r>
              <a:rPr lang="en-US" sz="3600" i="1" dirty="0"/>
              <a:t>ARE A LOT OF WAYS!!!!</a:t>
            </a:r>
            <a:endParaRPr lang="en-US" sz="2800" dirty="0"/>
          </a:p>
          <a:p>
            <a:pPr>
              <a:lnSpc>
                <a:spcPct val="90000"/>
              </a:lnSpc>
            </a:pPr>
            <a:endParaRPr lang="en-US" sz="2800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852788B-66E8-857B-591D-BFDAF1C9F54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Iconoclasts</a:t>
            </a:r>
          </a:p>
          <a:p>
            <a:pPr lvl="1"/>
            <a:r>
              <a:rPr lang="en-US" dirty="0"/>
              <a:t>Norris Krueger</a:t>
            </a:r>
            <a:br>
              <a:rPr lang="en-US" dirty="0"/>
            </a:br>
            <a:r>
              <a:rPr lang="en-US" dirty="0"/>
              <a:t>OECD entrepreneurship expert, 26K+ GS citations</a:t>
            </a:r>
            <a:r>
              <a:rPr lang="en-US"/>
              <a:t>, was </a:t>
            </a:r>
            <a:r>
              <a:rPr lang="en-US" dirty="0"/>
              <a:t>an assistant </a:t>
            </a:r>
            <a:r>
              <a:rPr lang="en-US"/>
              <a:t>professor early in his career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036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…Continuing…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Sampling: Outside of the big datasets, hard to find, hard to coax, older archival data doesn’t generalize too today well.</a:t>
            </a:r>
          </a:p>
          <a:p>
            <a:pPr lvl="1"/>
            <a:r>
              <a:rPr lang="en-US" dirty="0"/>
              <a:t>Result: Small sample sizes still abound</a:t>
            </a:r>
          </a:p>
          <a:p>
            <a:r>
              <a:rPr lang="en-US" dirty="0"/>
              <a:t>Measures: Few standards, low sophistication, low power</a:t>
            </a:r>
          </a:p>
        </p:txBody>
      </p:sp>
    </p:spTree>
    <p:extLst>
      <p:ext uri="{BB962C8B-B14F-4D97-AF65-F5344CB8AC3E}">
        <p14:creationId xmlns:p14="http://schemas.microsoft.com/office/powerpoint/2010/main" val="984524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Light on the Horizon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Pressures at top schools to publish in top j’s.</a:t>
            </a:r>
          </a:p>
          <a:p>
            <a:pPr lvl="1"/>
            <a:r>
              <a:rPr lang="en-US" i="1" dirty="0"/>
              <a:t>JBV &amp; ETP</a:t>
            </a:r>
            <a:r>
              <a:rPr lang="en-US" dirty="0"/>
              <a:t> are not enough (but getting better)</a:t>
            </a:r>
          </a:p>
          <a:p>
            <a:pPr lvl="1"/>
            <a:r>
              <a:rPr lang="en-US" dirty="0"/>
              <a:t>Forces meeting the challenge of other disciplines</a:t>
            </a:r>
          </a:p>
        </p:txBody>
      </p:sp>
    </p:spTree>
    <p:extLst>
      <p:ext uri="{BB962C8B-B14F-4D97-AF65-F5344CB8AC3E}">
        <p14:creationId xmlns:p14="http://schemas.microsoft.com/office/powerpoint/2010/main" val="2284431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2016-2020 SSCI Impact Factors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15924" y="1665609"/>
          <a:ext cx="7649290" cy="42712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60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37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4882">
                  <a:extLst>
                    <a:ext uri="{9D8B030D-6E8A-4147-A177-3AD203B41FA5}">
                      <a16:colId xmlns:a16="http://schemas.microsoft.com/office/drawing/2014/main" val="3338689237"/>
                    </a:ext>
                  </a:extLst>
                </a:gridCol>
                <a:gridCol w="12748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65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43174">
                  <a:extLst>
                    <a:ext uri="{9D8B030D-6E8A-4147-A177-3AD203B41FA5}">
                      <a16:colId xmlns:a16="http://schemas.microsoft.com/office/drawing/2014/main" val="3242227576"/>
                    </a:ext>
                  </a:extLst>
                </a:gridCol>
              </a:tblGrid>
              <a:tr h="607737">
                <a:tc>
                  <a:txBody>
                    <a:bodyPr/>
                    <a:lstStyle/>
                    <a:p>
                      <a:r>
                        <a:rPr lang="en-US" dirty="0"/>
                        <a:t>Journal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2020 Impact (&amp; Rank 153 Bus J’s)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2016 (121 Journals)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Journal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2020 </a:t>
                      </a:r>
                      <a:r>
                        <a:rPr lang="en-US" dirty="0"/>
                        <a:t>Impact (&amp; Rank)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1530">
                <a:tc>
                  <a:txBody>
                    <a:bodyPr/>
                    <a:lstStyle/>
                    <a:p>
                      <a:r>
                        <a:rPr lang="en-US" dirty="0"/>
                        <a:t>ETP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10.075 (11)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4.916 (13)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JFBStrat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5.277 </a:t>
                      </a:r>
                      <a:r>
                        <a:rPr lang="en-US" sz="1800" dirty="0"/>
                        <a:t>(54)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2.375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1530">
                <a:tc>
                  <a:txBody>
                    <a:bodyPr/>
                    <a:lstStyle/>
                    <a:p>
                      <a:r>
                        <a:rPr lang="en-US" dirty="0"/>
                        <a:t>JOM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11.790 (5)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7.733 (2)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ISBJ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5.473 </a:t>
                      </a:r>
                      <a:r>
                        <a:rPr lang="en-US" sz="1800" dirty="0"/>
                        <a:t>(51)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3.677 (24)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1530">
                <a:tc>
                  <a:txBody>
                    <a:bodyPr/>
                    <a:lstStyle/>
                    <a:p>
                      <a:r>
                        <a:rPr lang="en-US" dirty="0"/>
                        <a:t>AMR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12.638 (2)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9.408 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IJBER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4.412 (73)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--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1530">
                <a:tc>
                  <a:txBody>
                    <a:bodyPr/>
                    <a:lstStyle/>
                    <a:p>
                      <a:r>
                        <a:rPr lang="en-US" dirty="0"/>
                        <a:t>JBV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12.065 (4)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5.774 (7)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JSBM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3.461 (72)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2.876 (48)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0737">
                <a:tc>
                  <a:txBody>
                    <a:bodyPr/>
                    <a:lstStyle/>
                    <a:p>
                      <a:r>
                        <a:rPr lang="en-US" dirty="0" err="1"/>
                        <a:t>StratENTJ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9.289 (15)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2.537 (44)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5.149 (56)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1.776 (70)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1530">
                <a:tc>
                  <a:txBody>
                    <a:bodyPr/>
                    <a:lstStyle/>
                    <a:p>
                      <a:r>
                        <a:rPr lang="en-US" dirty="0"/>
                        <a:t>FBR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9.848 (12)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4.229 (15)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IEMJ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5.940 </a:t>
                      </a:r>
                      <a:r>
                        <a:rPr lang="en-US" sz="1800" dirty="0"/>
                        <a:t>(47)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1.312 (87)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1530">
                <a:tc>
                  <a:txBody>
                    <a:bodyPr/>
                    <a:lstStyle/>
                    <a:p>
                      <a:r>
                        <a:rPr lang="en-US" dirty="0"/>
                        <a:t>SBE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8.164 (25)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2.421 (50)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ERJ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1.943 (130)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0.630 (109)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153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153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39930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89683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Light on the Horizon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/>
              <a:t>Pressures on editors to up their journals</a:t>
            </a:r>
          </a:p>
          <a:p>
            <a:pPr lvl="1"/>
            <a:r>
              <a:rPr lang="en-US" dirty="0"/>
              <a:t>Compete with </a:t>
            </a:r>
            <a:r>
              <a:rPr lang="en-US" i="1" dirty="0"/>
              <a:t>ETP</a:t>
            </a:r>
            <a:r>
              <a:rPr lang="en-US" dirty="0"/>
              <a:t> &amp; </a:t>
            </a:r>
            <a:r>
              <a:rPr lang="en-US" i="1" dirty="0"/>
              <a:t>JBV </a:t>
            </a:r>
            <a:endParaRPr lang="en-US" dirty="0"/>
          </a:p>
          <a:p>
            <a:pPr lvl="1"/>
            <a:r>
              <a:rPr lang="en-US" dirty="0"/>
              <a:t>More SSCI/BCI listed journals increase the pressure</a:t>
            </a:r>
          </a:p>
        </p:txBody>
      </p:sp>
    </p:spTree>
    <p:extLst>
      <p:ext uri="{BB962C8B-B14F-4D97-AF65-F5344CB8AC3E}">
        <p14:creationId xmlns:p14="http://schemas.microsoft.com/office/powerpoint/2010/main" val="11255655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3" id="{FB5B9293-258B-0040-84BA-45A4E3800F3A}" vid="{4CC7FAF2-BA2E-2442-A435-BBAB6D33AC8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2119</Words>
  <Application>Microsoft Office PowerPoint</Application>
  <PresentationFormat>Prikaz na zaslonu (4:3)</PresentationFormat>
  <Paragraphs>450</Paragraphs>
  <Slides>51</Slides>
  <Notes>13</Notes>
  <HiddenSlides>0</HiddenSlides>
  <MMClips>0</MMClips>
  <ScaleCrop>false</ScaleCrop>
  <HeadingPairs>
    <vt:vector size="6" baseType="variant">
      <vt:variant>
        <vt:lpstr>Korišteni fontovi</vt:lpstr>
      </vt:variant>
      <vt:variant>
        <vt:i4>10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51</vt:i4>
      </vt:variant>
    </vt:vector>
  </HeadingPairs>
  <TitlesOfParts>
    <vt:vector size="62" baseType="lpstr">
      <vt:lpstr>DengXian</vt:lpstr>
      <vt:lpstr>ＭＳ Ｐゴシック</vt:lpstr>
      <vt:lpstr>Arial</vt:lpstr>
      <vt:lpstr>Arial Unicode MS</vt:lpstr>
      <vt:lpstr>Brandon Grotesque Bold</vt:lpstr>
      <vt:lpstr>Brandon Grotesque Regular</vt:lpstr>
      <vt:lpstr>Calibri</vt:lpstr>
      <vt:lpstr>Lato</vt:lpstr>
      <vt:lpstr>Times New Roman</vt:lpstr>
      <vt:lpstr>Wingdings</vt:lpstr>
      <vt:lpstr>Office Theme</vt:lpstr>
      <vt:lpstr>Strategizing About Entrepreneurship Research</vt:lpstr>
      <vt:lpstr>Outline</vt:lpstr>
      <vt:lpstr>Good news</vt:lpstr>
      <vt:lpstr>Bad news</vt:lpstr>
      <vt:lpstr>Really bad news</vt:lpstr>
      <vt:lpstr>…Continuing…</vt:lpstr>
      <vt:lpstr>Light on the Horizon</vt:lpstr>
      <vt:lpstr>2016-2020 SSCI Impact Factors</vt:lpstr>
      <vt:lpstr>Light on the Horizon</vt:lpstr>
      <vt:lpstr>Entrepreneurship In Today’s Top Mainstream Journals </vt:lpstr>
      <vt:lpstr>…Continuing the Light…</vt:lpstr>
      <vt:lpstr>Entrepreneurship Is A Hot Topic</vt:lpstr>
      <vt:lpstr>Now To 2030</vt:lpstr>
      <vt:lpstr>Questions for PhD Students</vt:lpstr>
      <vt:lpstr>Where To Aim</vt:lpstr>
      <vt:lpstr>WHAT?</vt:lpstr>
      <vt:lpstr>Five Strange Ideas</vt:lpstr>
      <vt:lpstr>WHY</vt:lpstr>
      <vt:lpstr>Why Dissertations Are Irrelevant  </vt:lpstr>
      <vt:lpstr>What Makes A Resume GOOD?</vt:lpstr>
      <vt:lpstr>Yet Another Strange Idea </vt:lpstr>
      <vt:lpstr>Example: The Education Industry (Simplest)</vt:lpstr>
      <vt:lpstr>Example: The Education Industry (Simplest + 1)</vt:lpstr>
      <vt:lpstr>Example: The Education Industry (Simplest + 2)</vt:lpstr>
      <vt:lpstr>What Will They Look For?</vt:lpstr>
      <vt:lpstr>Pecking Order</vt:lpstr>
      <vt:lpstr>HOW</vt:lpstr>
      <vt:lpstr>1 - Brute Force Approach</vt:lpstr>
      <vt:lpstr>2 - Research Advantage Approach</vt:lpstr>
      <vt:lpstr>B’s Are OK Because...</vt:lpstr>
      <vt:lpstr>Innovative Ways To Publish</vt:lpstr>
      <vt:lpstr>WHEN</vt:lpstr>
      <vt:lpstr>Assumptions</vt:lpstr>
      <vt:lpstr>Publication Timeline Overview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Recap...</vt:lpstr>
      <vt:lpstr>Thoughts To Keep</vt:lpstr>
      <vt:lpstr>(REVISITED)</vt:lpstr>
      <vt:lpstr>Picking Your Place In the Food Chain</vt:lpstr>
      <vt:lpstr>Role Models To Recall</vt:lpstr>
      <vt:lpstr>Questions?</vt:lpstr>
      <vt:lpstr>Doctoral Paths</vt:lpstr>
      <vt:lpstr>Revisit: What Makes A Resume GOOD?</vt:lpstr>
      <vt:lpstr>Innovative Ways To Promote Yourself for Researchers/Consultants/Admins.</vt:lpstr>
      <vt:lpstr>Revisit: Role Models To Recall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Strategizing About Entrepreneurship Research</dc:title>
  <dc:creator>Jerome Katz</dc:creator>
  <cp:lastModifiedBy>Sanja Pfeifer</cp:lastModifiedBy>
  <cp:revision>4</cp:revision>
  <dcterms:created xsi:type="dcterms:W3CDTF">2021-01-13T17:07:49Z</dcterms:created>
  <dcterms:modified xsi:type="dcterms:W3CDTF">2022-06-02T19:35:11Z</dcterms:modified>
</cp:coreProperties>
</file>