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  <p:sldId id="267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Blagojević" initials="LB" lastIdx="1" clrIdx="0">
    <p:extLst>
      <p:ext uri="{19B8F6BF-5375-455C-9EA6-DF929625EA0E}">
        <p15:presenceInfo xmlns:p15="http://schemas.microsoft.com/office/powerpoint/2012/main" userId="Lidija Blagojev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4B602A-754E-4177-A69F-70779BC7184F}" v="11" dt="2022-01-24T16:57:23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A34B602A-754E-4177-A69F-70779BC7184F}"/>
    <pc:docChg chg="custSel addSld delSld modSld">
      <pc:chgData name="Lidija Blagojević" userId="dd34498d-c5cb-4820-b009-9f6aab0b2998" providerId="ADAL" clId="{A34B602A-754E-4177-A69F-70779BC7184F}" dt="2022-01-24T16:57:38.581" v="132" actId="1076"/>
      <pc:docMkLst>
        <pc:docMk/>
      </pc:docMkLst>
      <pc:sldChg chg="modSp mod">
        <pc:chgData name="Lidija Blagojević" userId="dd34498d-c5cb-4820-b009-9f6aab0b2998" providerId="ADAL" clId="{A34B602A-754E-4177-A69F-70779BC7184F}" dt="2022-01-24T16:15:55.202" v="70" actId="20577"/>
        <pc:sldMkLst>
          <pc:docMk/>
          <pc:sldMk cId="2620781298" sldId="256"/>
        </pc:sldMkLst>
        <pc:spChg chg="mod">
          <ac:chgData name="Lidija Blagojević" userId="dd34498d-c5cb-4820-b009-9f6aab0b2998" providerId="ADAL" clId="{A34B602A-754E-4177-A69F-70779BC7184F}" dt="2022-01-24T16:15:55.202" v="70" actId="20577"/>
          <ac:spMkLst>
            <pc:docMk/>
            <pc:sldMk cId="2620781298" sldId="256"/>
            <ac:spMk id="2" creationId="{00000000-0000-0000-0000-000000000000}"/>
          </ac:spMkLst>
        </pc:spChg>
      </pc:sldChg>
      <pc:sldChg chg="modSp mod">
        <pc:chgData name="Lidija Blagojević" userId="dd34498d-c5cb-4820-b009-9f6aab0b2998" providerId="ADAL" clId="{A34B602A-754E-4177-A69F-70779BC7184F}" dt="2022-01-24T16:17:18.525" v="80"/>
        <pc:sldMkLst>
          <pc:docMk/>
          <pc:sldMk cId="3722152654" sldId="257"/>
        </pc:sldMkLst>
        <pc:spChg chg="mod">
          <ac:chgData name="Lidija Blagojević" userId="dd34498d-c5cb-4820-b009-9f6aab0b2998" providerId="ADAL" clId="{A34B602A-754E-4177-A69F-70779BC7184F}" dt="2022-01-24T16:17:18.525" v="80"/>
          <ac:spMkLst>
            <pc:docMk/>
            <pc:sldMk cId="3722152654" sldId="257"/>
            <ac:spMk id="3" creationId="{A8A6605A-F982-054F-B00D-4F54F0640803}"/>
          </ac:spMkLst>
        </pc:spChg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283432126" sldId="258"/>
        </pc:sldMkLst>
      </pc:sldChg>
      <pc:sldChg chg="delSp modSp new mod">
        <pc:chgData name="Lidija Blagojević" userId="dd34498d-c5cb-4820-b009-9f6aab0b2998" providerId="ADAL" clId="{A34B602A-754E-4177-A69F-70779BC7184F}" dt="2022-01-24T16:57:10.523" v="127" actId="478"/>
        <pc:sldMkLst>
          <pc:docMk/>
          <pc:sldMk cId="1830554790" sldId="258"/>
        </pc:sldMkLst>
        <pc:spChg chg="del mod">
          <ac:chgData name="Lidija Blagojević" userId="dd34498d-c5cb-4820-b009-9f6aab0b2998" providerId="ADAL" clId="{A34B602A-754E-4177-A69F-70779BC7184F}" dt="2022-01-24T16:57:07.495" v="126" actId="478"/>
          <ac:spMkLst>
            <pc:docMk/>
            <pc:sldMk cId="1830554790" sldId="258"/>
            <ac:spMk id="2" creationId="{62BB6147-949C-48A1-9DA8-BAAEC432748E}"/>
          </ac:spMkLst>
        </pc:spChg>
        <pc:spChg chg="del">
          <ac:chgData name="Lidija Blagojević" userId="dd34498d-c5cb-4820-b009-9f6aab0b2998" providerId="ADAL" clId="{A34B602A-754E-4177-A69F-70779BC7184F}" dt="2022-01-24T16:57:10.523" v="127" actId="478"/>
          <ac:spMkLst>
            <pc:docMk/>
            <pc:sldMk cId="1830554790" sldId="258"/>
            <ac:spMk id="3" creationId="{B417EA1D-EDF7-47A4-9C76-8C0D74E6FF6B}"/>
          </ac:spMkLst>
        </pc:spChg>
      </pc:sldChg>
      <pc:sldChg chg="addSp modSp new mod">
        <pc:chgData name="Lidija Blagojević" userId="dd34498d-c5cb-4820-b009-9f6aab0b2998" providerId="ADAL" clId="{A34B602A-754E-4177-A69F-70779BC7184F}" dt="2022-01-24T16:46:52.876" v="86" actId="1076"/>
        <pc:sldMkLst>
          <pc:docMk/>
          <pc:sldMk cId="3124870100" sldId="259"/>
        </pc:sldMkLst>
        <pc:picChg chg="add mod">
          <ac:chgData name="Lidija Blagojević" userId="dd34498d-c5cb-4820-b009-9f6aab0b2998" providerId="ADAL" clId="{A34B602A-754E-4177-A69F-70779BC7184F}" dt="2022-01-24T16:46:52.876" v="86" actId="1076"/>
          <ac:picMkLst>
            <pc:docMk/>
            <pc:sldMk cId="3124870100" sldId="259"/>
            <ac:picMk id="2" creationId="{CA6ACEA5-50EC-4485-B616-78BE7EFD54F4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47:30.158" v="89" actId="14100"/>
        <pc:sldMkLst>
          <pc:docMk/>
          <pc:sldMk cId="4118284006" sldId="260"/>
        </pc:sldMkLst>
        <pc:picChg chg="add mod">
          <ac:chgData name="Lidija Blagojević" userId="dd34498d-c5cb-4820-b009-9f6aab0b2998" providerId="ADAL" clId="{A34B602A-754E-4177-A69F-70779BC7184F}" dt="2022-01-24T16:47:30.158" v="89" actId="14100"/>
          <ac:picMkLst>
            <pc:docMk/>
            <pc:sldMk cId="4118284006" sldId="260"/>
            <ac:picMk id="2" creationId="{33DAE969-0DF0-4667-A264-574F4FAC5873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48:19.653" v="92" actId="14100"/>
        <pc:sldMkLst>
          <pc:docMk/>
          <pc:sldMk cId="1352599335" sldId="261"/>
        </pc:sldMkLst>
        <pc:picChg chg="add mod">
          <ac:chgData name="Lidija Blagojević" userId="dd34498d-c5cb-4820-b009-9f6aab0b2998" providerId="ADAL" clId="{A34B602A-754E-4177-A69F-70779BC7184F}" dt="2022-01-24T16:48:19.653" v="92" actId="14100"/>
          <ac:picMkLst>
            <pc:docMk/>
            <pc:sldMk cId="1352599335" sldId="261"/>
            <ac:picMk id="2" creationId="{1F33C9AF-A870-44BA-891F-DB1A72FF632C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49:29.880" v="95" actId="1076"/>
        <pc:sldMkLst>
          <pc:docMk/>
          <pc:sldMk cId="2959137603" sldId="262"/>
        </pc:sldMkLst>
        <pc:picChg chg="add mod">
          <ac:chgData name="Lidija Blagojević" userId="dd34498d-c5cb-4820-b009-9f6aab0b2998" providerId="ADAL" clId="{A34B602A-754E-4177-A69F-70779BC7184F}" dt="2022-01-24T16:49:29.880" v="95" actId="1076"/>
          <ac:picMkLst>
            <pc:docMk/>
            <pc:sldMk cId="2959137603" sldId="262"/>
            <ac:picMk id="2" creationId="{73991589-D034-4FE2-AB40-08603C2B1D51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51:52.220" v="108" actId="1076"/>
        <pc:sldMkLst>
          <pc:docMk/>
          <pc:sldMk cId="1319586493" sldId="263"/>
        </pc:sldMkLst>
        <pc:picChg chg="add mod">
          <ac:chgData name="Lidija Blagojević" userId="dd34498d-c5cb-4820-b009-9f6aab0b2998" providerId="ADAL" clId="{A34B602A-754E-4177-A69F-70779BC7184F}" dt="2022-01-24T16:51:46.420" v="105" actId="1076"/>
          <ac:picMkLst>
            <pc:docMk/>
            <pc:sldMk cId="1319586493" sldId="263"/>
            <ac:picMk id="2" creationId="{9DB6B783-427B-447F-A7E5-F6C936C5AC1E}"/>
          </ac:picMkLst>
        </pc:picChg>
        <pc:picChg chg="add mod">
          <ac:chgData name="Lidija Blagojević" userId="dd34498d-c5cb-4820-b009-9f6aab0b2998" providerId="ADAL" clId="{A34B602A-754E-4177-A69F-70779BC7184F}" dt="2022-01-24T16:51:52.220" v="108" actId="1076"/>
          <ac:picMkLst>
            <pc:docMk/>
            <pc:sldMk cId="1319586493" sldId="263"/>
            <ac:picMk id="3" creationId="{D675D8F4-8E68-4652-A37E-9DB246B6F7F2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53:12.731" v="115" actId="1076"/>
        <pc:sldMkLst>
          <pc:docMk/>
          <pc:sldMk cId="4258115246" sldId="264"/>
        </pc:sldMkLst>
        <pc:picChg chg="add mod">
          <ac:chgData name="Lidija Blagojević" userId="dd34498d-c5cb-4820-b009-9f6aab0b2998" providerId="ADAL" clId="{A34B602A-754E-4177-A69F-70779BC7184F}" dt="2022-01-24T16:53:12.731" v="115" actId="1076"/>
          <ac:picMkLst>
            <pc:docMk/>
            <pc:sldMk cId="4258115246" sldId="264"/>
            <ac:picMk id="2" creationId="{AA4F585B-C429-4045-A8EF-493F209D6FE5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53:33.734" v="120" actId="1076"/>
        <pc:sldMkLst>
          <pc:docMk/>
          <pc:sldMk cId="2906807821" sldId="265"/>
        </pc:sldMkLst>
        <pc:picChg chg="add mod">
          <ac:chgData name="Lidija Blagojević" userId="dd34498d-c5cb-4820-b009-9f6aab0b2998" providerId="ADAL" clId="{A34B602A-754E-4177-A69F-70779BC7184F}" dt="2022-01-24T16:53:33.734" v="120" actId="1076"/>
          <ac:picMkLst>
            <pc:docMk/>
            <pc:sldMk cId="2906807821" sldId="265"/>
            <ac:picMk id="2" creationId="{CEA6CB0C-7722-4CD1-A8DC-17F325175D98}"/>
          </ac:picMkLst>
        </pc:picChg>
      </pc:sldChg>
      <pc:sldChg chg="addSp modSp new mod">
        <pc:chgData name="Lidija Blagojević" userId="dd34498d-c5cb-4820-b009-9f6aab0b2998" providerId="ADAL" clId="{A34B602A-754E-4177-A69F-70779BC7184F}" dt="2022-01-24T16:54:19.073" v="124" actId="1076"/>
        <pc:sldMkLst>
          <pc:docMk/>
          <pc:sldMk cId="1583540997" sldId="266"/>
        </pc:sldMkLst>
        <pc:picChg chg="add mod">
          <ac:chgData name="Lidija Blagojević" userId="dd34498d-c5cb-4820-b009-9f6aab0b2998" providerId="ADAL" clId="{A34B602A-754E-4177-A69F-70779BC7184F}" dt="2022-01-24T16:54:19.073" v="124" actId="1076"/>
          <ac:picMkLst>
            <pc:docMk/>
            <pc:sldMk cId="1583540997" sldId="266"/>
            <ac:picMk id="2" creationId="{3FCA2C51-6B48-458F-A7D8-4061C77F973A}"/>
          </ac:picMkLst>
        </pc:picChg>
      </pc:sldChg>
      <pc:sldChg chg="new">
        <pc:chgData name="Lidija Blagojević" userId="dd34498d-c5cb-4820-b009-9f6aab0b2998" providerId="ADAL" clId="{A34B602A-754E-4177-A69F-70779BC7184F}" dt="2022-01-24T16:57:15.919" v="128" actId="680"/>
        <pc:sldMkLst>
          <pc:docMk/>
          <pc:sldMk cId="2610454809" sldId="267"/>
        </pc:sldMkLst>
      </pc:sldChg>
      <pc:sldChg chg="addSp modSp new mod">
        <pc:chgData name="Lidija Blagojević" userId="dd34498d-c5cb-4820-b009-9f6aab0b2998" providerId="ADAL" clId="{A34B602A-754E-4177-A69F-70779BC7184F}" dt="2022-01-24T16:57:38.581" v="132" actId="1076"/>
        <pc:sldMkLst>
          <pc:docMk/>
          <pc:sldMk cId="482703945" sldId="268"/>
        </pc:sldMkLst>
        <pc:picChg chg="add mod">
          <ac:chgData name="Lidija Blagojević" userId="dd34498d-c5cb-4820-b009-9f6aab0b2998" providerId="ADAL" clId="{A34B602A-754E-4177-A69F-70779BC7184F}" dt="2022-01-24T16:57:38.581" v="132" actId="1076"/>
          <ac:picMkLst>
            <pc:docMk/>
            <pc:sldMk cId="482703945" sldId="268"/>
            <ac:picMk id="2" creationId="{BFC2B127-473B-420C-AE90-D844D7E8272D}"/>
          </ac:picMkLst>
        </pc:picChg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2693173366" sldId="284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2567769815" sldId="285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3113098971" sldId="286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2745050254" sldId="287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1964926221" sldId="288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3579558" sldId="289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1314636881" sldId="290"/>
        </pc:sldMkLst>
      </pc:sldChg>
      <pc:sldChg chg="del">
        <pc:chgData name="Lidija Blagojević" userId="dd34498d-c5cb-4820-b009-9f6aab0b2998" providerId="ADAL" clId="{A34B602A-754E-4177-A69F-70779BC7184F}" dt="2022-01-24T16:45:37.693" v="81" actId="2696"/>
        <pc:sldMkLst>
          <pc:docMk/>
          <pc:sldMk cId="1524748572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9EB34-7FDC-4655-9957-3B500D943985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BE877-CA30-4D25-A549-D68BB684E9E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355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1EE0C4-963C-4061-8652-B7CEC9C5B92F}" type="datetimeFigureOut">
              <a:rPr lang="hr-HR" smtClean="0"/>
              <a:pPr/>
              <a:t>24.1.2022.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514616"/>
          </a:xfrm>
        </p:spPr>
        <p:txBody>
          <a:bodyPr>
            <a:normAutofit/>
          </a:bodyPr>
          <a:lstStyle/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Lidija Blagojević, prof. savjetnik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II.  gimnazija Osijek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Primjena trigonometrijskih funkcija</a:t>
            </a:r>
          </a:p>
        </p:txBody>
      </p:sp>
    </p:spTree>
    <p:extLst>
      <p:ext uri="{BB962C8B-B14F-4D97-AF65-F5344CB8AC3E}">
        <p14:creationId xmlns:p14="http://schemas.microsoft.com/office/powerpoint/2010/main" val="2620781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3FCA2C51-6B48-458F-A7D8-4061C77F9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60648"/>
            <a:ext cx="5423867" cy="246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54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55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0454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BFC2B127-473B-420C-AE90-D844D7E82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5935599" cy="295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0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6614C4-B31D-9648-A83E-883B34A3B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r-Latn-R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A6605A-F982-054F-B00D-4F54F06408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Udžbenik</a:t>
            </a:r>
            <a:r>
              <a:rPr lang="en-US" dirty="0"/>
              <a:t>, </a:t>
            </a:r>
            <a:r>
              <a:rPr lang="en-US" dirty="0" err="1"/>
              <a:t>Matematika</a:t>
            </a:r>
            <a:r>
              <a:rPr lang="en-US" dirty="0"/>
              <a:t> 3, </a:t>
            </a:r>
            <a:r>
              <a:rPr lang="en-US" dirty="0" err="1"/>
              <a:t>Školska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, str. </a:t>
            </a:r>
            <a:r>
              <a:rPr lang="hr-HR" dirty="0"/>
              <a:t>220.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Video lekcija:</a:t>
            </a:r>
          </a:p>
          <a:p>
            <a:pPr marL="0" indent="0">
              <a:buNone/>
            </a:pPr>
            <a:r>
              <a:rPr lang="hr-HR" dirty="0"/>
              <a:t>https://www.youtube.com/watch?v=TMkdpZKE3A0</a:t>
            </a:r>
          </a:p>
        </p:txBody>
      </p:sp>
    </p:spTree>
    <p:extLst>
      <p:ext uri="{BB962C8B-B14F-4D97-AF65-F5344CB8AC3E}">
        <p14:creationId xmlns:p14="http://schemas.microsoft.com/office/powerpoint/2010/main" val="372215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CA6ACEA5-50EC-4485-B616-78BE7EFD5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984" y="1196752"/>
            <a:ext cx="7562031" cy="409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70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33DAE969-0DF0-4667-A264-574F4FAC5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677214"/>
            <a:ext cx="6978153" cy="512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28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1F33C9AF-A870-44BA-891F-DB1A72FF6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561515"/>
            <a:ext cx="6681167" cy="542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99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73991589-D034-4FE2-AB40-08603C2B1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60648"/>
            <a:ext cx="66198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13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9DB6B783-427B-447F-A7E5-F6C936C5A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00876"/>
            <a:ext cx="7341846" cy="3096344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D675D8F4-8E68-4652-A37E-9DB246B6F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284984"/>
            <a:ext cx="4680520" cy="297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586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AA4F585B-C429-4045-A8EF-493F209D6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764704"/>
            <a:ext cx="6696744" cy="421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15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CEA6CB0C-7722-4CD1-A8DC-17F325175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908720"/>
            <a:ext cx="7055172" cy="475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807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2604</TotalTime>
  <Words>41</Words>
  <Application>Microsoft Office PowerPoint</Application>
  <PresentationFormat>Prikaz na zaslonu (4:3)</PresentationFormat>
  <Paragraphs>9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 2</vt:lpstr>
      <vt:lpstr>Equity</vt:lpstr>
      <vt:lpstr>Primjena trigonometrijskih funkcija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MZOS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Eksponencijalna i logaritamska funkcija u primjeni</dc:title>
  <dc:creator>ucenik</dc:creator>
  <cp:lastModifiedBy>Lidija Blagojević</cp:lastModifiedBy>
  <cp:revision>57</cp:revision>
  <dcterms:created xsi:type="dcterms:W3CDTF">2015-10-13T15:27:48Z</dcterms:created>
  <dcterms:modified xsi:type="dcterms:W3CDTF">2022-01-24T16:57:49Z</dcterms:modified>
</cp:coreProperties>
</file>