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61" r:id="rId6"/>
    <p:sldId id="259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Jednodimenzionalno polje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270816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5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Učitati članove niza. Izračunati i ispisati broj parnih i neparnih članova niza odvojeno.</a:t>
            </a:r>
            <a:endParaRPr lang="hr-HR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124199"/>
            <a:ext cx="5334000" cy="3031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817374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5</a:t>
            </a:r>
            <a:endParaRPr lang="hr-HR" dirty="0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371600"/>
            <a:ext cx="5943600" cy="4864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9183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1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Učitati i ispisati članove niza.</a:t>
            </a:r>
            <a:endParaRPr lang="hr-H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2557462"/>
            <a:ext cx="4419600" cy="2798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1990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1</a:t>
            </a:r>
            <a:endParaRPr lang="hr-H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871163"/>
            <a:ext cx="4800600" cy="4249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4217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2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Učitati članove niza. Izračunati i ispisati sumu članova niza sa parnim indeksom.</a:t>
            </a:r>
            <a:endParaRPr lang="hr-H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819399"/>
            <a:ext cx="4876800" cy="306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74389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2</a:t>
            </a:r>
            <a:endParaRPr lang="hr-H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295400"/>
            <a:ext cx="4572000" cy="5322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577495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3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Učitati članove niza. Izračunati i ispisati sumu članova niza koji nisu djeljivi sa 4.</a:t>
            </a:r>
            <a:endParaRPr lang="hr-HR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799" y="3048000"/>
            <a:ext cx="5890517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629421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3</a:t>
            </a:r>
            <a:endParaRPr lang="hr-H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676400"/>
            <a:ext cx="5181600" cy="4666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971034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4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Učitati članove niza. Izračunati i ispisati aritmetički sredinu svih članova niza.</a:t>
            </a:r>
            <a:endParaRPr lang="hr-HR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3124200"/>
            <a:ext cx="4679803" cy="306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480336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4</a:t>
            </a:r>
            <a:endParaRPr lang="hr-HR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609725"/>
            <a:ext cx="5791200" cy="49270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24927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86</Words>
  <Application>Microsoft Office PowerPoint</Application>
  <PresentationFormat>On-screen Show (4:3)</PresentationFormat>
  <Paragraphs>16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Jednodimenzionalno polje</vt:lpstr>
      <vt:lpstr>Zadatak 1</vt:lpstr>
      <vt:lpstr>Zadatak 1</vt:lpstr>
      <vt:lpstr>Zadatak 2</vt:lpstr>
      <vt:lpstr>Zadatak 2</vt:lpstr>
      <vt:lpstr>Zadatak 3</vt:lpstr>
      <vt:lpstr>Zadatak 3</vt:lpstr>
      <vt:lpstr>Zadatak 4</vt:lpstr>
      <vt:lpstr>Zadatak 4</vt:lpstr>
      <vt:lpstr>Zadatak 5</vt:lpstr>
      <vt:lpstr>Zadatak 5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Jednodimenzionalno polje</dc:title>
  <dc:creator>zohercigo</dc:creator>
  <cp:lastModifiedBy>zoran</cp:lastModifiedBy>
  <cp:revision>7</cp:revision>
  <dcterms:created xsi:type="dcterms:W3CDTF">2006-08-16T00:00:00Z</dcterms:created>
  <dcterms:modified xsi:type="dcterms:W3CDTF">2017-01-20T17:37:47Z</dcterms:modified>
</cp:coreProperties>
</file>