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05215-7CAE-46E6-829C-50C327454295}" v="3" dt="2021-01-26T07:34:38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Blagojević" userId="dd34498d-c5cb-4820-b009-9f6aab0b2998" providerId="ADAL" clId="{2E005215-7CAE-46E6-829C-50C327454295}"/>
    <pc:docChg chg="undo custSel addSld delSld modSld">
      <pc:chgData name="Lidija Blagojević" userId="dd34498d-c5cb-4820-b009-9f6aab0b2998" providerId="ADAL" clId="{2E005215-7CAE-46E6-829C-50C327454295}" dt="2021-01-26T07:34:47.820" v="253" actId="20577"/>
      <pc:docMkLst>
        <pc:docMk/>
      </pc:docMkLst>
      <pc:sldChg chg="modSp mod">
        <pc:chgData name="Lidija Blagojević" userId="dd34498d-c5cb-4820-b009-9f6aab0b2998" providerId="ADAL" clId="{2E005215-7CAE-46E6-829C-50C327454295}" dt="2021-01-26T06:57:35.251" v="47" actId="20577"/>
        <pc:sldMkLst>
          <pc:docMk/>
          <pc:sldMk cId="303447833" sldId="256"/>
        </pc:sldMkLst>
        <pc:spChg chg="mod">
          <ac:chgData name="Lidija Blagojević" userId="dd34498d-c5cb-4820-b009-9f6aab0b2998" providerId="ADAL" clId="{2E005215-7CAE-46E6-829C-50C327454295}" dt="2021-01-26T06:57:35.251" v="47" actId="20577"/>
          <ac:spMkLst>
            <pc:docMk/>
            <pc:sldMk cId="303447833" sldId="256"/>
            <ac:spMk id="5" creationId="{00000000-0000-0000-0000-000000000000}"/>
          </ac:spMkLst>
        </pc:spChg>
      </pc:sldChg>
      <pc:sldChg chg="addSp modSp new mod">
        <pc:chgData name="Lidija Blagojević" userId="dd34498d-c5cb-4820-b009-9f6aab0b2998" providerId="ADAL" clId="{2E005215-7CAE-46E6-829C-50C327454295}" dt="2021-01-26T07:00:44.099" v="60" actId="14100"/>
        <pc:sldMkLst>
          <pc:docMk/>
          <pc:sldMk cId="1433980940" sldId="257"/>
        </pc:sldMkLst>
        <pc:spChg chg="mod">
          <ac:chgData name="Lidija Blagojević" userId="dd34498d-c5cb-4820-b009-9f6aab0b2998" providerId="ADAL" clId="{2E005215-7CAE-46E6-829C-50C327454295}" dt="2021-01-26T06:59:52.911" v="58" actId="20577"/>
          <ac:spMkLst>
            <pc:docMk/>
            <pc:sldMk cId="1433980940" sldId="257"/>
            <ac:spMk id="2" creationId="{DE2980DE-8DC4-4100-949D-DEB84D3ED420}"/>
          </ac:spMkLst>
        </pc:spChg>
        <pc:picChg chg="add mod">
          <ac:chgData name="Lidija Blagojević" userId="dd34498d-c5cb-4820-b009-9f6aab0b2998" providerId="ADAL" clId="{2E005215-7CAE-46E6-829C-50C327454295}" dt="2021-01-26T07:00:44.099" v="60" actId="14100"/>
          <ac:picMkLst>
            <pc:docMk/>
            <pc:sldMk cId="1433980940" sldId="257"/>
            <ac:picMk id="4" creationId="{59B3AFC6-B34D-4ED8-966A-BAC6E2C4AD44}"/>
          </ac:picMkLst>
        </pc:picChg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2639761908" sldId="257"/>
        </pc:sldMkLst>
      </pc:sldChg>
      <pc:sldChg chg="new del">
        <pc:chgData name="Lidija Blagojević" userId="dd34498d-c5cb-4820-b009-9f6aab0b2998" providerId="ADAL" clId="{2E005215-7CAE-46E6-829C-50C327454295}" dt="2021-01-26T07:01:07.881" v="62" actId="680"/>
        <pc:sldMkLst>
          <pc:docMk/>
          <pc:sldMk cId="2186913493" sldId="258"/>
        </pc:sldMkLst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3744706624" sldId="258"/>
        </pc:sldMkLst>
      </pc:sldChg>
      <pc:sldChg chg="addSp modSp new mod">
        <pc:chgData name="Lidija Blagojević" userId="dd34498d-c5cb-4820-b009-9f6aab0b2998" providerId="ADAL" clId="{2E005215-7CAE-46E6-829C-50C327454295}" dt="2021-01-26T07:04:47.053" v="82" actId="1076"/>
        <pc:sldMkLst>
          <pc:docMk/>
          <pc:sldMk cId="3894774114" sldId="258"/>
        </pc:sldMkLst>
        <pc:spChg chg="mod">
          <ac:chgData name="Lidija Blagojević" userId="dd34498d-c5cb-4820-b009-9f6aab0b2998" providerId="ADAL" clId="{2E005215-7CAE-46E6-829C-50C327454295}" dt="2021-01-26T07:02:43.689" v="72" actId="20577"/>
          <ac:spMkLst>
            <pc:docMk/>
            <pc:sldMk cId="3894774114" sldId="258"/>
            <ac:spMk id="2" creationId="{FD0C9C17-4F8D-4D78-99EA-DCF73C7EE40F}"/>
          </ac:spMkLst>
        </pc:spChg>
        <pc:picChg chg="add mod">
          <ac:chgData name="Lidija Blagojević" userId="dd34498d-c5cb-4820-b009-9f6aab0b2998" providerId="ADAL" clId="{2E005215-7CAE-46E6-829C-50C327454295}" dt="2021-01-26T07:02:55.363" v="75" actId="1076"/>
          <ac:picMkLst>
            <pc:docMk/>
            <pc:sldMk cId="3894774114" sldId="258"/>
            <ac:picMk id="4" creationId="{3B584C54-F9A4-4F38-B2BD-BAB70203961A}"/>
          </ac:picMkLst>
        </pc:picChg>
        <pc:picChg chg="add mod">
          <ac:chgData name="Lidija Blagojević" userId="dd34498d-c5cb-4820-b009-9f6aab0b2998" providerId="ADAL" clId="{2E005215-7CAE-46E6-829C-50C327454295}" dt="2021-01-26T07:03:24.066" v="78" actId="1076"/>
          <ac:picMkLst>
            <pc:docMk/>
            <pc:sldMk cId="3894774114" sldId="258"/>
            <ac:picMk id="6" creationId="{8B6702CD-657A-4DAE-B7F5-7F0164DC00B9}"/>
          </ac:picMkLst>
        </pc:picChg>
        <pc:picChg chg="add mod">
          <ac:chgData name="Lidija Blagojević" userId="dd34498d-c5cb-4820-b009-9f6aab0b2998" providerId="ADAL" clId="{2E005215-7CAE-46E6-829C-50C327454295}" dt="2021-01-26T07:04:47.053" v="82" actId="1076"/>
          <ac:picMkLst>
            <pc:docMk/>
            <pc:sldMk cId="3894774114" sldId="258"/>
            <ac:picMk id="8" creationId="{7AD9481F-6671-40FF-872D-95DF1F456CB9}"/>
          </ac:picMkLst>
        </pc:picChg>
      </pc:sldChg>
      <pc:sldChg chg="addSp modSp new mod">
        <pc:chgData name="Lidija Blagojević" userId="dd34498d-c5cb-4820-b009-9f6aab0b2998" providerId="ADAL" clId="{2E005215-7CAE-46E6-829C-50C327454295}" dt="2021-01-26T07:05:28.940" v="94" actId="20577"/>
        <pc:sldMkLst>
          <pc:docMk/>
          <pc:sldMk cId="716609403" sldId="259"/>
        </pc:sldMkLst>
        <pc:spChg chg="mod">
          <ac:chgData name="Lidija Blagojević" userId="dd34498d-c5cb-4820-b009-9f6aab0b2998" providerId="ADAL" clId="{2E005215-7CAE-46E6-829C-50C327454295}" dt="2021-01-26T07:05:28.940" v="94" actId="20577"/>
          <ac:spMkLst>
            <pc:docMk/>
            <pc:sldMk cId="716609403" sldId="259"/>
            <ac:spMk id="2" creationId="{F598EDBF-02FD-4FDB-AC59-E66A3EC1D076}"/>
          </ac:spMkLst>
        </pc:spChg>
        <pc:picChg chg="add mod">
          <ac:chgData name="Lidija Blagojević" userId="dd34498d-c5cb-4820-b009-9f6aab0b2998" providerId="ADAL" clId="{2E005215-7CAE-46E6-829C-50C327454295}" dt="2021-01-26T07:05:24.865" v="85" actId="1076"/>
          <ac:picMkLst>
            <pc:docMk/>
            <pc:sldMk cId="716609403" sldId="259"/>
            <ac:picMk id="4" creationId="{8A68C857-7268-4EFF-84E3-0B9F865A8B67}"/>
          </ac:picMkLst>
        </pc:picChg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2758622825" sldId="259"/>
        </pc:sldMkLst>
      </pc:sldChg>
      <pc:sldChg chg="addSp new mod">
        <pc:chgData name="Lidija Blagojević" userId="dd34498d-c5cb-4820-b009-9f6aab0b2998" providerId="ADAL" clId="{2E005215-7CAE-46E6-829C-50C327454295}" dt="2021-01-26T07:06:23.907" v="96" actId="22"/>
        <pc:sldMkLst>
          <pc:docMk/>
          <pc:sldMk cId="1186068543" sldId="260"/>
        </pc:sldMkLst>
        <pc:picChg chg="add">
          <ac:chgData name="Lidija Blagojević" userId="dd34498d-c5cb-4820-b009-9f6aab0b2998" providerId="ADAL" clId="{2E005215-7CAE-46E6-829C-50C327454295}" dt="2021-01-26T07:06:23.907" v="96" actId="22"/>
          <ac:picMkLst>
            <pc:docMk/>
            <pc:sldMk cId="1186068543" sldId="260"/>
            <ac:picMk id="3" creationId="{878EE83C-353D-40FC-AE7B-013B78B9C866}"/>
          </ac:picMkLst>
        </pc:picChg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1544020569" sldId="260"/>
        </pc:sldMkLst>
      </pc:sldChg>
      <pc:sldChg chg="addSp modSp new del mod">
        <pc:chgData name="Lidija Blagojević" userId="dd34498d-c5cb-4820-b009-9f6aab0b2998" providerId="ADAL" clId="{2E005215-7CAE-46E6-829C-50C327454295}" dt="2021-01-26T07:12:33.396" v="114" actId="47"/>
        <pc:sldMkLst>
          <pc:docMk/>
          <pc:sldMk cId="673610728" sldId="261"/>
        </pc:sldMkLst>
        <pc:spChg chg="mod">
          <ac:chgData name="Lidija Blagojević" userId="dd34498d-c5cb-4820-b009-9f6aab0b2998" providerId="ADAL" clId="{2E005215-7CAE-46E6-829C-50C327454295}" dt="2021-01-26T07:10:00.680" v="106" actId="20577"/>
          <ac:spMkLst>
            <pc:docMk/>
            <pc:sldMk cId="673610728" sldId="261"/>
            <ac:spMk id="2" creationId="{973ACFFD-95F1-411C-A02A-DA48AB4B2B88}"/>
          </ac:spMkLst>
        </pc:spChg>
        <pc:picChg chg="add mod">
          <ac:chgData name="Lidija Blagojević" userId="dd34498d-c5cb-4820-b009-9f6aab0b2998" providerId="ADAL" clId="{2E005215-7CAE-46E6-829C-50C327454295}" dt="2021-01-26T07:10:38.862" v="108" actId="1076"/>
          <ac:picMkLst>
            <pc:docMk/>
            <pc:sldMk cId="673610728" sldId="261"/>
            <ac:picMk id="4" creationId="{41317F29-D6C7-4FAB-813D-833B02DFA544}"/>
          </ac:picMkLst>
        </pc:picChg>
      </pc:sldChg>
      <pc:sldChg chg="addSp delSp modSp new mod">
        <pc:chgData name="Lidija Blagojević" userId="dd34498d-c5cb-4820-b009-9f6aab0b2998" providerId="ADAL" clId="{2E005215-7CAE-46E6-829C-50C327454295}" dt="2021-01-26T07:17:05.871" v="128" actId="21"/>
        <pc:sldMkLst>
          <pc:docMk/>
          <pc:sldMk cId="425489859" sldId="262"/>
        </pc:sldMkLst>
        <pc:spChg chg="mod">
          <ac:chgData name="Lidija Blagojević" userId="dd34498d-c5cb-4820-b009-9f6aab0b2998" providerId="ADAL" clId="{2E005215-7CAE-46E6-829C-50C327454295}" dt="2021-01-26T07:15:12.081" v="123" actId="20577"/>
          <ac:spMkLst>
            <pc:docMk/>
            <pc:sldMk cId="425489859" sldId="262"/>
            <ac:spMk id="2" creationId="{8D9ACC20-DC52-42E8-8EC2-5269AC0FEB7F}"/>
          </ac:spMkLst>
        </pc:spChg>
        <pc:picChg chg="add del mod">
          <ac:chgData name="Lidija Blagojević" userId="dd34498d-c5cb-4820-b009-9f6aab0b2998" providerId="ADAL" clId="{2E005215-7CAE-46E6-829C-50C327454295}" dt="2021-01-26T07:11:38.499" v="113" actId="478"/>
          <ac:picMkLst>
            <pc:docMk/>
            <pc:sldMk cId="425489859" sldId="262"/>
            <ac:picMk id="4" creationId="{3423FC33-5ADB-4418-81B8-3E256D121D67}"/>
          </ac:picMkLst>
        </pc:picChg>
        <pc:picChg chg="add mod">
          <ac:chgData name="Lidija Blagojević" userId="dd34498d-c5cb-4820-b009-9f6aab0b2998" providerId="ADAL" clId="{2E005215-7CAE-46E6-829C-50C327454295}" dt="2021-01-26T07:15:22.372" v="126" actId="1076"/>
          <ac:picMkLst>
            <pc:docMk/>
            <pc:sldMk cId="425489859" sldId="262"/>
            <ac:picMk id="6" creationId="{0A116535-1F81-4846-89BC-1FD81EE658A8}"/>
          </ac:picMkLst>
        </pc:picChg>
        <pc:picChg chg="add del">
          <ac:chgData name="Lidija Blagojević" userId="dd34498d-c5cb-4820-b009-9f6aab0b2998" providerId="ADAL" clId="{2E005215-7CAE-46E6-829C-50C327454295}" dt="2021-01-26T07:17:05.871" v="128" actId="21"/>
          <ac:picMkLst>
            <pc:docMk/>
            <pc:sldMk cId="425489859" sldId="262"/>
            <ac:picMk id="8" creationId="{37CCF8CC-882D-4CBD-B2EB-CB6FE4C34B59}"/>
          </ac:picMkLst>
        </pc:picChg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1882313276" sldId="262"/>
        </pc:sldMkLst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32191877" sldId="263"/>
        </pc:sldMkLst>
      </pc:sldChg>
      <pc:sldChg chg="addSp modSp new mod">
        <pc:chgData name="Lidija Blagojević" userId="dd34498d-c5cb-4820-b009-9f6aab0b2998" providerId="ADAL" clId="{2E005215-7CAE-46E6-829C-50C327454295}" dt="2021-01-26T07:17:17.556" v="131" actId="1076"/>
        <pc:sldMkLst>
          <pc:docMk/>
          <pc:sldMk cId="2939159274" sldId="263"/>
        </pc:sldMkLst>
        <pc:picChg chg="add mod">
          <ac:chgData name="Lidija Blagojević" userId="dd34498d-c5cb-4820-b009-9f6aab0b2998" providerId="ADAL" clId="{2E005215-7CAE-46E6-829C-50C327454295}" dt="2021-01-26T07:17:17.556" v="131" actId="1076"/>
          <ac:picMkLst>
            <pc:docMk/>
            <pc:sldMk cId="2939159274" sldId="263"/>
            <ac:picMk id="3" creationId="{E5C40A16-56A2-4EED-AB59-8DB79903C3C2}"/>
          </ac:picMkLst>
        </pc:picChg>
      </pc:sldChg>
      <pc:sldChg chg="addSp modSp new mod">
        <pc:chgData name="Lidija Blagojević" userId="dd34498d-c5cb-4820-b009-9f6aab0b2998" providerId="ADAL" clId="{2E005215-7CAE-46E6-829C-50C327454295}" dt="2021-01-26T07:18:11.636" v="144" actId="22"/>
        <pc:sldMkLst>
          <pc:docMk/>
          <pc:sldMk cId="2261293546" sldId="264"/>
        </pc:sldMkLst>
        <pc:spChg chg="mod">
          <ac:chgData name="Lidija Blagojević" userId="dd34498d-c5cb-4820-b009-9f6aab0b2998" providerId="ADAL" clId="{2E005215-7CAE-46E6-829C-50C327454295}" dt="2021-01-26T07:18:09.172" v="143" actId="20577"/>
          <ac:spMkLst>
            <pc:docMk/>
            <pc:sldMk cId="2261293546" sldId="264"/>
            <ac:spMk id="2" creationId="{3AC56CF6-792D-4A52-971E-D21B00126645}"/>
          </ac:spMkLst>
        </pc:spChg>
        <pc:picChg chg="add">
          <ac:chgData name="Lidija Blagojević" userId="dd34498d-c5cb-4820-b009-9f6aab0b2998" providerId="ADAL" clId="{2E005215-7CAE-46E6-829C-50C327454295}" dt="2021-01-26T07:18:11.636" v="144" actId="22"/>
          <ac:picMkLst>
            <pc:docMk/>
            <pc:sldMk cId="2261293546" sldId="264"/>
            <ac:picMk id="4" creationId="{1790687E-D1AA-4C93-863B-61F257EC25C2}"/>
          </ac:picMkLst>
        </pc:picChg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2729866719" sldId="264"/>
        </pc:sldMkLst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2200249452" sldId="265"/>
        </pc:sldMkLst>
      </pc:sldChg>
      <pc:sldChg chg="addSp delSp modSp new mod">
        <pc:chgData name="Lidija Blagojević" userId="dd34498d-c5cb-4820-b009-9f6aab0b2998" providerId="ADAL" clId="{2E005215-7CAE-46E6-829C-50C327454295}" dt="2021-01-26T07:24:27.722" v="155" actId="14100"/>
        <pc:sldMkLst>
          <pc:docMk/>
          <pc:sldMk cId="3922997214" sldId="265"/>
        </pc:sldMkLst>
        <pc:picChg chg="add del mod">
          <ac:chgData name="Lidija Blagojević" userId="dd34498d-c5cb-4820-b009-9f6aab0b2998" providerId="ADAL" clId="{2E005215-7CAE-46E6-829C-50C327454295}" dt="2021-01-26T07:24:21.292" v="153" actId="21"/>
          <ac:picMkLst>
            <pc:docMk/>
            <pc:sldMk cId="3922997214" sldId="265"/>
            <ac:picMk id="4" creationId="{E8EB7043-EAE8-4C32-8F61-EA563DA12A98}"/>
          </ac:picMkLst>
        </pc:picChg>
        <pc:picChg chg="add mod">
          <ac:chgData name="Lidija Blagojević" userId="dd34498d-c5cb-4820-b009-9f6aab0b2998" providerId="ADAL" clId="{2E005215-7CAE-46E6-829C-50C327454295}" dt="2021-01-26T07:24:27.722" v="155" actId="14100"/>
          <ac:picMkLst>
            <pc:docMk/>
            <pc:sldMk cId="3922997214" sldId="265"/>
            <ac:picMk id="6" creationId="{5CBB48B9-A8F6-4318-9767-1FBAB17AE2C7}"/>
          </ac:picMkLst>
        </pc:picChg>
      </pc:sldChg>
      <pc:sldChg chg="addSp modSp new mod">
        <pc:chgData name="Lidija Blagojević" userId="dd34498d-c5cb-4820-b009-9f6aab0b2998" providerId="ADAL" clId="{2E005215-7CAE-46E6-829C-50C327454295}" dt="2021-01-26T07:24:39.332" v="159" actId="1076"/>
        <pc:sldMkLst>
          <pc:docMk/>
          <pc:sldMk cId="3682977145" sldId="266"/>
        </pc:sldMkLst>
        <pc:picChg chg="add mod">
          <ac:chgData name="Lidija Blagojević" userId="dd34498d-c5cb-4820-b009-9f6aab0b2998" providerId="ADAL" clId="{2E005215-7CAE-46E6-829C-50C327454295}" dt="2021-01-26T07:24:39.332" v="159" actId="1076"/>
          <ac:picMkLst>
            <pc:docMk/>
            <pc:sldMk cId="3682977145" sldId="266"/>
            <ac:picMk id="3" creationId="{53C869D2-A938-4FF1-B54E-6649EE2406EA}"/>
          </ac:picMkLst>
        </pc:picChg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4109934321" sldId="266"/>
        </pc:sldMkLst>
      </pc:sldChg>
      <pc:sldChg chg="addSp modSp new mod">
        <pc:chgData name="Lidija Blagojević" userId="dd34498d-c5cb-4820-b009-9f6aab0b2998" providerId="ADAL" clId="{2E005215-7CAE-46E6-829C-50C327454295}" dt="2021-01-26T07:26:37.419" v="175" actId="1076"/>
        <pc:sldMkLst>
          <pc:docMk/>
          <pc:sldMk cId="69087432" sldId="267"/>
        </pc:sldMkLst>
        <pc:spChg chg="mod">
          <ac:chgData name="Lidija Blagojević" userId="dd34498d-c5cb-4820-b009-9f6aab0b2998" providerId="ADAL" clId="{2E005215-7CAE-46E6-829C-50C327454295}" dt="2021-01-26T07:26:28.485" v="172" actId="20577"/>
          <ac:spMkLst>
            <pc:docMk/>
            <pc:sldMk cId="69087432" sldId="267"/>
            <ac:spMk id="2" creationId="{9C00CA03-6323-4FAD-9D81-DAC319A18736}"/>
          </ac:spMkLst>
        </pc:spChg>
        <pc:picChg chg="add mod">
          <ac:chgData name="Lidija Blagojević" userId="dd34498d-c5cb-4820-b009-9f6aab0b2998" providerId="ADAL" clId="{2E005215-7CAE-46E6-829C-50C327454295}" dt="2021-01-26T07:26:37.419" v="175" actId="1076"/>
          <ac:picMkLst>
            <pc:docMk/>
            <pc:sldMk cId="69087432" sldId="267"/>
            <ac:picMk id="4" creationId="{FA4188F9-AFAD-4BE7-8EE4-590ED9EDC230}"/>
          </ac:picMkLst>
        </pc:picChg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3344495120" sldId="267"/>
        </pc:sldMkLst>
      </pc:sldChg>
      <pc:sldChg chg="addSp delSp modSp new mod">
        <pc:chgData name="Lidija Blagojević" userId="dd34498d-c5cb-4820-b009-9f6aab0b2998" providerId="ADAL" clId="{2E005215-7CAE-46E6-829C-50C327454295}" dt="2021-01-26T07:27:21.835" v="179" actId="478"/>
        <pc:sldMkLst>
          <pc:docMk/>
          <pc:sldMk cId="432198189" sldId="268"/>
        </pc:sldMkLst>
        <pc:spChg chg="del">
          <ac:chgData name="Lidija Blagojević" userId="dd34498d-c5cb-4820-b009-9f6aab0b2998" providerId="ADAL" clId="{2E005215-7CAE-46E6-829C-50C327454295}" dt="2021-01-26T07:27:21.835" v="179" actId="478"/>
          <ac:spMkLst>
            <pc:docMk/>
            <pc:sldMk cId="432198189" sldId="268"/>
            <ac:spMk id="2" creationId="{22E9B36D-24B7-49FA-BB3A-66B4E170C566}"/>
          </ac:spMkLst>
        </pc:spChg>
        <pc:picChg chg="add mod">
          <ac:chgData name="Lidija Blagojević" userId="dd34498d-c5cb-4820-b009-9f6aab0b2998" providerId="ADAL" clId="{2E005215-7CAE-46E6-829C-50C327454295}" dt="2021-01-26T07:27:17.653" v="178" actId="1076"/>
          <ac:picMkLst>
            <pc:docMk/>
            <pc:sldMk cId="432198189" sldId="268"/>
            <ac:picMk id="4" creationId="{84F34FB6-1C2C-43EB-8996-00D4D1E88940}"/>
          </ac:picMkLst>
        </pc:picChg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1569814427" sldId="268"/>
        </pc:sldMkLst>
      </pc:sldChg>
      <pc:sldChg chg="addSp modSp new mod">
        <pc:chgData name="Lidija Blagojević" userId="dd34498d-c5cb-4820-b009-9f6aab0b2998" providerId="ADAL" clId="{2E005215-7CAE-46E6-829C-50C327454295}" dt="2021-01-26T07:32:13.630" v="196" actId="1076"/>
        <pc:sldMkLst>
          <pc:docMk/>
          <pc:sldMk cId="1595138426" sldId="269"/>
        </pc:sldMkLst>
        <pc:spChg chg="mod">
          <ac:chgData name="Lidija Blagojević" userId="dd34498d-c5cb-4820-b009-9f6aab0b2998" providerId="ADAL" clId="{2E005215-7CAE-46E6-829C-50C327454295}" dt="2021-01-26T07:30:07.908" v="189" actId="20577"/>
          <ac:spMkLst>
            <pc:docMk/>
            <pc:sldMk cId="1595138426" sldId="269"/>
            <ac:spMk id="2" creationId="{8A853DA5-F526-42FF-8083-3B5592908E3A}"/>
          </ac:spMkLst>
        </pc:spChg>
        <pc:picChg chg="add mod">
          <ac:chgData name="Lidija Blagojević" userId="dd34498d-c5cb-4820-b009-9f6aab0b2998" providerId="ADAL" clId="{2E005215-7CAE-46E6-829C-50C327454295}" dt="2021-01-26T07:30:15.528" v="192" actId="1076"/>
          <ac:picMkLst>
            <pc:docMk/>
            <pc:sldMk cId="1595138426" sldId="269"/>
            <ac:picMk id="4" creationId="{268BBA8D-9A4D-43B4-B9F9-D450BB0D37E9}"/>
          </ac:picMkLst>
        </pc:picChg>
        <pc:picChg chg="add mod">
          <ac:chgData name="Lidija Blagojević" userId="dd34498d-c5cb-4820-b009-9f6aab0b2998" providerId="ADAL" clId="{2E005215-7CAE-46E6-829C-50C327454295}" dt="2021-01-26T07:32:13.630" v="196" actId="1076"/>
          <ac:picMkLst>
            <pc:docMk/>
            <pc:sldMk cId="1595138426" sldId="269"/>
            <ac:picMk id="6" creationId="{39D401EC-B113-4D29-B840-B7C318282C2F}"/>
          </ac:picMkLst>
        </pc:picChg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2569341876" sldId="269"/>
        </pc:sldMkLst>
      </pc:sldChg>
      <pc:sldChg chg="addSp delSp modSp new mod chgLayout">
        <pc:chgData name="Lidija Blagojević" userId="dd34498d-c5cb-4820-b009-9f6aab0b2998" providerId="ADAL" clId="{2E005215-7CAE-46E6-829C-50C327454295}" dt="2021-01-26T07:34:47.820" v="253" actId="20577"/>
        <pc:sldMkLst>
          <pc:docMk/>
          <pc:sldMk cId="962887242" sldId="270"/>
        </pc:sldMkLst>
        <pc:spChg chg="mod ord">
          <ac:chgData name="Lidija Blagojević" userId="dd34498d-c5cb-4820-b009-9f6aab0b2998" providerId="ADAL" clId="{2E005215-7CAE-46E6-829C-50C327454295}" dt="2021-01-26T07:34:16.150" v="215" actId="6264"/>
          <ac:spMkLst>
            <pc:docMk/>
            <pc:sldMk cId="962887242" sldId="270"/>
            <ac:spMk id="2" creationId="{11690BF0-A02D-4623-90EB-068253439CC9}"/>
          </ac:spMkLst>
        </pc:spChg>
        <pc:spChg chg="add del mod">
          <ac:chgData name="Lidija Blagojević" userId="dd34498d-c5cb-4820-b009-9f6aab0b2998" providerId="ADAL" clId="{2E005215-7CAE-46E6-829C-50C327454295}" dt="2021-01-26T07:34:16.150" v="215" actId="6264"/>
          <ac:spMkLst>
            <pc:docMk/>
            <pc:sldMk cId="962887242" sldId="270"/>
            <ac:spMk id="3" creationId="{AA599D91-EAD8-43CB-BAD8-834955430EF4}"/>
          </ac:spMkLst>
        </pc:spChg>
        <pc:spChg chg="add mod">
          <ac:chgData name="Lidija Blagojević" userId="dd34498d-c5cb-4820-b009-9f6aab0b2998" providerId="ADAL" clId="{2E005215-7CAE-46E6-829C-50C327454295}" dt="2021-01-26T07:34:47.820" v="253" actId="20577"/>
          <ac:spMkLst>
            <pc:docMk/>
            <pc:sldMk cId="962887242" sldId="270"/>
            <ac:spMk id="4" creationId="{2C5E65D4-DEB9-42B9-ACCB-456B03E3759D}"/>
          </ac:spMkLst>
        </pc:spChg>
      </pc:sldChg>
      <pc:sldChg chg="del">
        <pc:chgData name="Lidija Blagojević" userId="dd34498d-c5cb-4820-b009-9f6aab0b2998" providerId="ADAL" clId="{2E005215-7CAE-46E6-829C-50C327454295}" dt="2021-01-26T06:57:46.850" v="48" actId="47"/>
        <pc:sldMkLst>
          <pc:docMk/>
          <pc:sldMk cId="4054129796" sldId="270"/>
        </pc:sldMkLst>
      </pc:sldChg>
      <pc:sldChg chg="new del">
        <pc:chgData name="Lidija Blagojević" userId="dd34498d-c5cb-4820-b009-9f6aab0b2998" providerId="ADAL" clId="{2E005215-7CAE-46E6-829C-50C327454295}" dt="2021-01-26T07:34:29.536" v="217" actId="680"/>
        <pc:sldMkLst>
          <pc:docMk/>
          <pc:sldMk cId="2649471703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C62B1-F81C-402D-B6C8-C875D86BD090}" type="datetimeFigureOut">
              <a:rPr lang="hr-HR" smtClean="0"/>
              <a:t>26.1.2021.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3FA9-F2BB-41E1-921A-874994A2753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21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206769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Primjena kvadratne funkcije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72200" y="3435846"/>
            <a:ext cx="2537370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Lidija Blagojević, prof. savjetnik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BF32AF-513A-496C-B5DD-403D555A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3C869D2-A938-4FF1-B54E-6649EE24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07654"/>
            <a:ext cx="5125693" cy="26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7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00CA03-6323-4FAD-9D81-DAC319A1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7.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A4188F9-AFAD-4BE7-8EE4-590ED9EDC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1590"/>
            <a:ext cx="7668537" cy="159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4F34FB6-1C2C-43EB-8996-00D4D1E8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9502"/>
            <a:ext cx="57435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853DA5-F526-42FF-8083-3B559290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8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68BBA8D-9A4D-43B4-B9F9-D450BB0D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7424748" cy="14064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9D401EC-B113-4D29-B840-B7C318282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538183"/>
            <a:ext cx="4900998" cy="26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3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690BF0-A02D-4623-90EB-06825343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</p:spPr>
        <p:txBody>
          <a:bodyPr/>
          <a:lstStyle/>
          <a:p>
            <a:r>
              <a:rPr lang="hr-HR" dirty="0"/>
              <a:t>Domaća zadaća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C5E65D4-DEB9-42B9-ACCB-456B03E3759D}"/>
              </a:ext>
            </a:extLst>
          </p:cNvPr>
          <p:cNvSpPr txBox="1"/>
          <p:nvPr/>
        </p:nvSpPr>
        <p:spPr>
          <a:xfrm>
            <a:off x="1115616" y="134761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Zadaci 1-6 ispod riješenih primjera</a:t>
            </a:r>
          </a:p>
        </p:txBody>
      </p:sp>
    </p:spTree>
    <p:extLst>
      <p:ext uri="{BB962C8B-B14F-4D97-AF65-F5344CB8AC3E}">
        <p14:creationId xmlns:p14="http://schemas.microsoft.com/office/powerpoint/2010/main" val="96288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2980DE-8DC4-4100-949D-DEB84D3E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1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9B3AFC6-B34D-4ED8-966A-BAC6E2C4A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3" y="957262"/>
            <a:ext cx="7627400" cy="37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8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0C9C17-4F8D-4D78-99EA-DCF73C7E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2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B584C54-F9A4-4F38-B2BD-BAB70203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7574"/>
            <a:ext cx="7000286" cy="76066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B6702CD-657A-4DAE-B7F5-7F0164DC0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95686"/>
            <a:ext cx="6392936" cy="85081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AD9481F-6671-40FF-872D-95DF1F456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003798"/>
            <a:ext cx="6349380" cy="20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7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98EDBF-02FD-4FDB-AC59-E66A3EC1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3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68C857-7268-4EFF-84E3-0B9F865A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47775"/>
            <a:ext cx="73247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0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78EE83C-353D-40FC-AE7B-013B78B9C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00150"/>
            <a:ext cx="8001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6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9ACC20-DC52-42E8-8EC2-5269AC0F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5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A116535-1F81-4846-89BC-1FD81EE6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1590"/>
            <a:ext cx="7779598" cy="15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3447AB-AD13-4725-AB9E-4F54449E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5C40A16-56A2-4EED-AB59-8DB79903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03598"/>
            <a:ext cx="71723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5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C56CF6-792D-4A52-971E-D21B0012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6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90687E-D1AA-4C93-863B-61F257EC2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200150"/>
            <a:ext cx="6743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C03665-86A9-47AE-9989-86903D0D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CBB48B9-A8F6-4318-9767-1FBAB17AE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9622"/>
            <a:ext cx="631324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97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7F1B117DF975488B0393DB22D8D2BE" ma:contentTypeVersion="33" ma:contentTypeDescription="Create a new document." ma:contentTypeScope="" ma:versionID="6bd61e953fc487a4034100e29734eeb1">
  <xsd:schema xmlns:xsd="http://www.w3.org/2001/XMLSchema" xmlns:xs="http://www.w3.org/2001/XMLSchema" xmlns:p="http://schemas.microsoft.com/office/2006/metadata/properties" xmlns:ns3="05ad64a8-3072-44b7-9688-07bbb5c6aecf" xmlns:ns4="0aa6a6ba-acfe-43af-8444-806e67c30b7f" targetNamespace="http://schemas.microsoft.com/office/2006/metadata/properties" ma:root="true" ma:fieldsID="c282dba1f04b6bc9f1f7e3fb1887ee6d" ns3:_="" ns4:_="">
    <xsd:import namespace="05ad64a8-3072-44b7-9688-07bbb5c6aecf"/>
    <xsd:import namespace="0aa6a6ba-acfe-43af-8444-806e67c30b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64a8-3072-44b7-9688-07bbb5c6a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6a6ba-acfe-43af-8444-806e67c30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05ad64a8-3072-44b7-9688-07bbb5c6aecf" xsi:nil="true"/>
    <NotebookType xmlns="05ad64a8-3072-44b7-9688-07bbb5c6aecf" xsi:nil="true"/>
    <CultureName xmlns="05ad64a8-3072-44b7-9688-07bbb5c6aecf" xsi:nil="true"/>
    <Owner xmlns="05ad64a8-3072-44b7-9688-07bbb5c6aecf">
      <UserInfo>
        <DisplayName/>
        <AccountId xsi:nil="true"/>
        <AccountType/>
      </UserInfo>
    </Owner>
    <Students xmlns="05ad64a8-3072-44b7-9688-07bbb5c6aecf">
      <UserInfo>
        <DisplayName/>
        <AccountId xsi:nil="true"/>
        <AccountType/>
      </UserInfo>
    </Students>
    <Student_Groups xmlns="05ad64a8-3072-44b7-9688-07bbb5c6aecf">
      <UserInfo>
        <DisplayName/>
        <AccountId xsi:nil="true"/>
        <AccountType/>
      </UserInfo>
    </Student_Groups>
    <Distribution_Groups xmlns="05ad64a8-3072-44b7-9688-07bbb5c6aecf" xsi:nil="true"/>
    <TeamsChannelId xmlns="05ad64a8-3072-44b7-9688-07bbb5c6aecf" xsi:nil="true"/>
    <Math_Settings xmlns="05ad64a8-3072-44b7-9688-07bbb5c6aecf" xsi:nil="true"/>
    <AppVersion xmlns="05ad64a8-3072-44b7-9688-07bbb5c6aecf" xsi:nil="true"/>
    <LMS_Mappings xmlns="05ad64a8-3072-44b7-9688-07bbb5c6aecf" xsi:nil="true"/>
    <Invited_Teachers xmlns="05ad64a8-3072-44b7-9688-07bbb5c6aecf" xsi:nil="true"/>
    <IsNotebookLocked xmlns="05ad64a8-3072-44b7-9688-07bbb5c6aecf" xsi:nil="true"/>
    <DefaultSectionNames xmlns="05ad64a8-3072-44b7-9688-07bbb5c6aecf" xsi:nil="true"/>
    <Self_Registration_Enabled xmlns="05ad64a8-3072-44b7-9688-07bbb5c6aecf" xsi:nil="true"/>
    <Has_Teacher_Only_SectionGroup xmlns="05ad64a8-3072-44b7-9688-07bbb5c6aecf" xsi:nil="true"/>
    <FolderType xmlns="05ad64a8-3072-44b7-9688-07bbb5c6aecf" xsi:nil="true"/>
    <Invited_Students xmlns="05ad64a8-3072-44b7-9688-07bbb5c6aecf" xsi:nil="true"/>
    <Teachers xmlns="05ad64a8-3072-44b7-9688-07bbb5c6aecf">
      <UserInfo>
        <DisplayName/>
        <AccountId xsi:nil="true"/>
        <AccountType/>
      </UserInfo>
    </Teachers>
    <Is_Collaboration_Space_Locked xmlns="05ad64a8-3072-44b7-9688-07bbb5c6aecf" xsi:nil="true"/>
  </documentManagement>
</p:properties>
</file>

<file path=customXml/itemProps1.xml><?xml version="1.0" encoding="utf-8"?>
<ds:datastoreItem xmlns:ds="http://schemas.openxmlformats.org/officeDocument/2006/customXml" ds:itemID="{6E054186-EDEA-4DFF-9AA1-20A2D8EBA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64a8-3072-44b7-9688-07bbb5c6aecf"/>
    <ds:schemaRef ds:uri="0aa6a6ba-acfe-43af-8444-806e67c30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3248AA-32A6-4656-982D-8E9AA46522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EFFE74-A29A-48F4-9528-00640165D96D}">
  <ds:schemaRefs>
    <ds:schemaRef ds:uri="http://purl.org/dc/elements/1.1/"/>
    <ds:schemaRef ds:uri="05ad64a8-3072-44b7-9688-07bbb5c6aec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0aa6a6ba-acfe-43af-8444-806e67c30b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10289</TotalTime>
  <Words>31</Words>
  <Application>Microsoft Office PowerPoint</Application>
  <PresentationFormat>Prikaz na zaslonu (16:9)</PresentationFormat>
  <Paragraphs>11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Calibri</vt:lpstr>
      <vt:lpstr>Office Theme</vt:lpstr>
      <vt:lpstr>PowerPoint prezentacija</vt:lpstr>
      <vt:lpstr>Primjer 1</vt:lpstr>
      <vt:lpstr>Primjer 2</vt:lpstr>
      <vt:lpstr>Primjer 3</vt:lpstr>
      <vt:lpstr>PowerPoint prezentacija</vt:lpstr>
      <vt:lpstr>Primjer 5</vt:lpstr>
      <vt:lpstr>PowerPoint prezentacija</vt:lpstr>
      <vt:lpstr>Primjer 6</vt:lpstr>
      <vt:lpstr>PowerPoint prezentacija</vt:lpstr>
      <vt:lpstr>PowerPoint prezentacija</vt:lpstr>
      <vt:lpstr>Primjer 7.</vt:lpstr>
      <vt:lpstr>PowerPoint prezentacija</vt:lpstr>
      <vt:lpstr>Primjer 8</vt:lpstr>
      <vt:lpstr>Domaća zadaća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Lidija Blagojević</cp:lastModifiedBy>
  <cp:revision>73</cp:revision>
  <dcterms:created xsi:type="dcterms:W3CDTF">2014-04-01T16:27:38Z</dcterms:created>
  <dcterms:modified xsi:type="dcterms:W3CDTF">2021-01-26T07:36:23Z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0x010100C67F1B117DF975488B0393DB22D8D2BE</vt:lpwstr>
  </property>
</Properties>
</file>