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8/25/2022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druga-gluhih-du.h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bot.stemi.education/chat/cl2rd4m4j4917195uxzu8jacw85" TargetMode="External"/><Relationship Id="rId2" Type="http://schemas.openxmlformats.org/officeDocument/2006/relationships/hyperlink" Target="https://chatbot.stemi.education/chat/cl2ripwb55342855uxz735jg31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atbot.stemi.education/chat/cl2rclegq4843865uxzcd2zhi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Projekt Škole budućnosti 21./22.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978716" y="6377722"/>
            <a:ext cx="2213284" cy="487680"/>
          </a:xfrm>
        </p:spPr>
        <p:txBody>
          <a:bodyPr/>
          <a:lstStyle/>
          <a:p>
            <a:r>
              <a:rPr lang="hr-HR" dirty="0" smtClean="0"/>
              <a:t>ŽSV 25.08.2022. </a:t>
            </a:r>
            <a:endParaRPr lang="hr-HR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5863916" y="5307874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 smtClean="0"/>
              <a:t>Margarita</a:t>
            </a:r>
            <a:r>
              <a:rPr lang="hr-HR" dirty="0" smtClean="0"/>
              <a:t> </a:t>
            </a:r>
            <a:r>
              <a:rPr lang="hr-HR" dirty="0" err="1" smtClean="0"/>
              <a:t>Lucin</a:t>
            </a:r>
            <a:r>
              <a:rPr lang="hr-HR" dirty="0" smtClean="0"/>
              <a:t> </a:t>
            </a:r>
            <a:r>
              <a:rPr lang="hr-HR" dirty="0" err="1" smtClean="0"/>
              <a:t>Zlatković</a:t>
            </a:r>
            <a:r>
              <a:rPr lang="hr-HR" dirty="0" smtClean="0"/>
              <a:t>, voditelj projekta</a:t>
            </a:r>
          </a:p>
          <a:p>
            <a:r>
              <a:rPr lang="hr-HR" dirty="0" smtClean="0"/>
              <a:t>Turistička i ugostiteljska škola Dubrovnik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65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ŠKOLA BUDUĆNOSTI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siječanj – lipanj 2022.</a:t>
            </a:r>
          </a:p>
          <a:p>
            <a:pPr>
              <a:lnSpc>
                <a:spcPct val="200000"/>
              </a:lnSpc>
            </a:pPr>
            <a:r>
              <a:rPr lang="hr-HR" dirty="0"/>
              <a:t>u</a:t>
            </a:r>
            <a:r>
              <a:rPr lang="hr-HR" dirty="0" smtClean="0"/>
              <a:t>kupno </a:t>
            </a:r>
            <a:r>
              <a:rPr lang="hr-HR" dirty="0" smtClean="0"/>
              <a:t>4 tima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r-HR" dirty="0" smtClean="0"/>
              <a:t>Udruga gluhih i nagluhih Dubrovačko-</a:t>
            </a:r>
            <a:r>
              <a:rPr lang="hr-HR" dirty="0" err="1" smtClean="0"/>
              <a:t>neretvaske</a:t>
            </a:r>
            <a:r>
              <a:rPr lang="hr-HR" dirty="0" smtClean="0"/>
              <a:t> županije – TIM </a:t>
            </a:r>
            <a:r>
              <a:rPr lang="hr-HR" b="1" dirty="0" smtClean="0"/>
              <a:t>BOKAR </a:t>
            </a:r>
            <a:r>
              <a:rPr lang="hr-HR" dirty="0" smtClean="0"/>
              <a:t>(4 učenika)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r-HR" dirty="0" smtClean="0"/>
              <a:t>Kuhinjski otpad (hrvatska verzija)– TIM </a:t>
            </a:r>
            <a:r>
              <a:rPr lang="hr-HR" b="1" dirty="0" smtClean="0"/>
              <a:t>LOVRIJENAC </a:t>
            </a:r>
            <a:r>
              <a:rPr lang="hr-HR" dirty="0" smtClean="0"/>
              <a:t>(4 učenika)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r-HR" dirty="0" smtClean="0"/>
              <a:t>Kuhinjski otpad (</a:t>
            </a:r>
            <a:r>
              <a:rPr lang="hr-HR" dirty="0" err="1" smtClean="0"/>
              <a:t>engeska</a:t>
            </a:r>
            <a:r>
              <a:rPr lang="hr-HR" dirty="0" smtClean="0"/>
              <a:t> verzija) – TIM </a:t>
            </a:r>
            <a:r>
              <a:rPr lang="hr-HR" b="1" dirty="0" smtClean="0"/>
              <a:t>SPONZA </a:t>
            </a:r>
            <a:r>
              <a:rPr lang="hr-HR" dirty="0" smtClean="0"/>
              <a:t>(2 učenika)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r-HR" dirty="0"/>
              <a:t>UNESCO-om </a:t>
            </a:r>
            <a:r>
              <a:rPr lang="hr-HR" dirty="0" smtClean="0"/>
              <a:t>zaštićena kulturna baština grada Dubrovnika – TIM </a:t>
            </a:r>
            <a:r>
              <a:rPr lang="hr-HR" b="1" dirty="0" smtClean="0"/>
              <a:t>MINČETA </a:t>
            </a:r>
            <a:r>
              <a:rPr lang="hr-HR" dirty="0" smtClean="0"/>
              <a:t>(3 učenika</a:t>
            </a:r>
            <a:r>
              <a:rPr lang="hr-HR" dirty="0" smtClean="0"/>
              <a:t>)</a:t>
            </a:r>
            <a:endParaRPr lang="hr-HR" dirty="0"/>
          </a:p>
          <a:p>
            <a:pPr>
              <a:lnSpc>
                <a:spcPct val="200000"/>
              </a:lnSpc>
            </a:pPr>
            <a:r>
              <a:rPr lang="hr-HR" dirty="0" smtClean="0"/>
              <a:t>3 mentora (</a:t>
            </a:r>
            <a:r>
              <a:rPr lang="hr-HR" dirty="0" err="1" smtClean="0"/>
              <a:t>Margarita</a:t>
            </a:r>
            <a:r>
              <a:rPr lang="hr-HR" dirty="0" smtClean="0"/>
              <a:t> </a:t>
            </a:r>
            <a:r>
              <a:rPr lang="hr-HR" dirty="0" err="1" smtClean="0"/>
              <a:t>Lucin</a:t>
            </a:r>
            <a:r>
              <a:rPr lang="hr-HR" dirty="0" smtClean="0"/>
              <a:t> </a:t>
            </a:r>
            <a:r>
              <a:rPr lang="hr-HR" dirty="0" err="1" smtClean="0"/>
              <a:t>Zlatković</a:t>
            </a:r>
            <a:r>
              <a:rPr lang="hr-HR" dirty="0" smtClean="0"/>
              <a:t>, </a:t>
            </a:r>
            <a:r>
              <a:rPr lang="hr-HR" dirty="0" err="1" smtClean="0"/>
              <a:t>Tonći</a:t>
            </a:r>
            <a:r>
              <a:rPr lang="hr-HR" dirty="0" smtClean="0"/>
              <a:t> </a:t>
            </a:r>
            <a:r>
              <a:rPr lang="hr-HR" dirty="0" err="1" smtClean="0"/>
              <a:t>Vuleša</a:t>
            </a:r>
            <a:r>
              <a:rPr lang="hr-HR" dirty="0" smtClean="0"/>
              <a:t>, Ines Obradović)</a:t>
            </a:r>
          </a:p>
        </p:txBody>
      </p:sp>
    </p:spTree>
    <p:extLst>
      <p:ext uri="{BB962C8B-B14F-4D97-AF65-F5344CB8AC3E}">
        <p14:creationId xmlns:p14="http://schemas.microsoft.com/office/powerpoint/2010/main" val="20288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1198" r="689" b="6872"/>
          <a:stretch/>
        </p:blipFill>
        <p:spPr>
          <a:xfrm>
            <a:off x="510988" y="654424"/>
            <a:ext cx="11474824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464" t="16772" r="4028" b="26416"/>
          <a:stretch/>
        </p:blipFill>
        <p:spPr>
          <a:xfrm>
            <a:off x="664899" y="1634337"/>
            <a:ext cx="10868298" cy="36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321" t="15098" r="3954" b="7952"/>
          <a:stretch/>
        </p:blipFill>
        <p:spPr>
          <a:xfrm>
            <a:off x="183338" y="554787"/>
            <a:ext cx="11831420" cy="54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98" t="12223" r="9951" b="6100"/>
          <a:stretch/>
        </p:blipFill>
        <p:spPr>
          <a:xfrm>
            <a:off x="372209" y="376516"/>
            <a:ext cx="11453678" cy="58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912" t="46531" r="64264" b="9896"/>
          <a:stretch/>
        </p:blipFill>
        <p:spPr>
          <a:xfrm>
            <a:off x="2157165" y="632140"/>
            <a:ext cx="7274218" cy="52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Nagrađeni projekt: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http://udruga-gluhih-du.hr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550" t="22941" r="4314" b="26602"/>
          <a:stretch/>
        </p:blipFill>
        <p:spPr>
          <a:xfrm>
            <a:off x="0" y="1457789"/>
            <a:ext cx="12107018" cy="368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OSTALI CHATBOT-ovi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9847" y="2121408"/>
            <a:ext cx="10625763" cy="40507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800" dirty="0" smtClean="0"/>
              <a:t>TIM SPONZA – Kuhinjski otpad (</a:t>
            </a:r>
            <a:r>
              <a:rPr lang="hr-HR" sz="2800" dirty="0" err="1" smtClean="0"/>
              <a:t>eng</a:t>
            </a:r>
            <a:r>
              <a:rPr lang="hr-HR" sz="2800" dirty="0" smtClean="0"/>
              <a:t>):</a:t>
            </a:r>
          </a:p>
          <a:p>
            <a:pPr marL="0" indent="0">
              <a:buNone/>
            </a:pPr>
            <a:r>
              <a:rPr lang="hr-HR" sz="2800" dirty="0">
                <a:hlinkClick r:id="rId2"/>
              </a:rPr>
              <a:t>https://</a:t>
            </a:r>
            <a:r>
              <a:rPr lang="hr-HR" sz="2800" dirty="0" smtClean="0">
                <a:hlinkClick r:id="rId2"/>
              </a:rPr>
              <a:t>chatbot.stemi.education/chat/cl2ripwb55342855uxz735jg317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TIM LOVRIJENAC – Kuhinjski otpad (</a:t>
            </a:r>
            <a:r>
              <a:rPr lang="hr-HR" sz="2800" dirty="0" err="1" smtClean="0"/>
              <a:t>hrv</a:t>
            </a:r>
            <a:r>
              <a:rPr lang="hr-HR" sz="2800" dirty="0" smtClean="0"/>
              <a:t>):</a:t>
            </a:r>
          </a:p>
          <a:p>
            <a:pPr marL="0" indent="0">
              <a:buNone/>
            </a:pPr>
            <a:r>
              <a:rPr lang="hr-HR" sz="2800" dirty="0">
                <a:hlinkClick r:id="rId3"/>
              </a:rPr>
              <a:t>https://</a:t>
            </a:r>
            <a:r>
              <a:rPr lang="hr-HR" sz="2800" dirty="0" smtClean="0">
                <a:hlinkClick r:id="rId3"/>
              </a:rPr>
              <a:t>chatbot.stemi.education/chat/cl2rd4m4j4917195uxzu8jacw85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TIM MINČETA - </a:t>
            </a:r>
            <a:r>
              <a:rPr lang="hr-HR" sz="2800" dirty="0"/>
              <a:t>UNESCO-om zaštićena kulturna baština grada </a:t>
            </a:r>
            <a:r>
              <a:rPr lang="hr-HR" sz="2800" dirty="0" smtClean="0"/>
              <a:t>Dubrovnika:</a:t>
            </a:r>
          </a:p>
          <a:p>
            <a:pPr marL="0" indent="0">
              <a:buNone/>
            </a:pPr>
            <a:r>
              <a:rPr lang="hr-HR" sz="2800" dirty="0">
                <a:hlinkClick r:id="rId4"/>
              </a:rPr>
              <a:t>https://</a:t>
            </a:r>
            <a:r>
              <a:rPr lang="hr-HR" sz="2800" dirty="0" smtClean="0">
                <a:hlinkClick r:id="rId4"/>
              </a:rPr>
              <a:t>chatbot.stemi.education/chat/cl2rclegq4843865uxzcd2zhi8s</a:t>
            </a:r>
            <a:endParaRPr lang="hr-HR" sz="2800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00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TM03090434[[fn=Slog od drveta]]</Template>
  <TotalTime>45</TotalTime>
  <Words>139</Words>
  <Application>Microsoft Office PowerPoint</Application>
  <PresentationFormat>Široki zaslon</PresentationFormat>
  <Paragraphs>29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Vrsta drva</vt:lpstr>
      <vt:lpstr>Projekt Škole budućnosti 21./22.</vt:lpstr>
      <vt:lpstr>ŠKOLA BUDUĆNOSTI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OSTALI CHATBOT-ovi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Škole budućnosti 21./22.</dc:title>
  <dc:creator>Korisnik</dc:creator>
  <cp:lastModifiedBy>Korisnik</cp:lastModifiedBy>
  <cp:revision>8</cp:revision>
  <dcterms:created xsi:type="dcterms:W3CDTF">2022-08-25T07:30:08Z</dcterms:created>
  <dcterms:modified xsi:type="dcterms:W3CDTF">2022-08-25T08:18:37Z</dcterms:modified>
</cp:coreProperties>
</file>