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Switch case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323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Napišite program koji će an temelju korisnikove unesene ocjene ispisati riječima </a:t>
            </a:r>
            <a:r>
              <a:rPr lang="hr-HR" b="1" dirty="0" smtClean="0"/>
              <a:t>Nedovoljan, Dovoljan, Dobar, Vrlo dobar, Odlican</a:t>
            </a:r>
          </a:p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80157"/>
            <a:ext cx="485964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926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010400" cy="4727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177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za upis ocjena i ispis uspjeha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420272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830" y="4648200"/>
            <a:ext cx="477178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79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14400"/>
            <a:ext cx="5027261" cy="5743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8102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Napisati program koji za upisani samoglasnik ispisuje redni broj samoglasnika u abecedi, prema slijedećoj tabeli: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54991"/>
            <a:ext cx="4191000" cy="191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451" y="3592256"/>
            <a:ext cx="3927982" cy="1623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3612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6781800" cy="46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522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za izračunavanje y na </a:t>
            </a:r>
            <a:r>
              <a:rPr lang="pl-PL" dirty="0" smtClean="0"/>
              <a:t>osnovi </a:t>
            </a:r>
            <a:r>
              <a:rPr lang="pl-PL" dirty="0"/>
              <a:t>vrijednosti x</a:t>
            </a:r>
            <a:r>
              <a:rPr lang="pl-PL" dirty="0" smtClean="0"/>
              <a:t>:</a:t>
            </a:r>
          </a:p>
          <a:p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27870"/>
            <a:ext cx="415125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876800"/>
            <a:ext cx="526397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203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68" y="1524000"/>
            <a:ext cx="446155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40490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3048000" y="3276600"/>
            <a:ext cx="2819400" cy="2362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5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74</Words>
  <Application>Microsoft Office PowerPoint</Application>
  <PresentationFormat>On-screen Show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Switch case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 case</dc:title>
  <dc:creator>zohercigo</dc:creator>
  <cp:lastModifiedBy>zoran</cp:lastModifiedBy>
  <cp:revision>3</cp:revision>
  <dcterms:created xsi:type="dcterms:W3CDTF">2006-08-16T00:00:00Z</dcterms:created>
  <dcterms:modified xsi:type="dcterms:W3CDTF">2017-01-20T16:30:49Z</dcterms:modified>
</cp:coreProperties>
</file>