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2" r:id="rId12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dija Blagojević" initials="LB" lastIdx="1" clrIdx="0">
    <p:extLst>
      <p:ext uri="{19B8F6BF-5375-455C-9EA6-DF929625EA0E}">
        <p15:presenceInfo xmlns:p15="http://schemas.microsoft.com/office/powerpoint/2012/main" userId="Lidija Blagojević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22EA85-3E22-4E84-A705-B78232D7FB43}" v="12" dt="2022-01-25T17:49:23.3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22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dija Blagojević" userId="dd34498d-c5cb-4820-b009-9f6aab0b2998" providerId="ADAL" clId="{7D22EA85-3E22-4E84-A705-B78232D7FB43}"/>
    <pc:docChg chg="undo custSel addSld delSld modSld">
      <pc:chgData name="Lidija Blagojević" userId="dd34498d-c5cb-4820-b009-9f6aab0b2998" providerId="ADAL" clId="{7D22EA85-3E22-4E84-A705-B78232D7FB43}" dt="2022-01-25T17:49:23.392" v="264"/>
      <pc:docMkLst>
        <pc:docMk/>
      </pc:docMkLst>
      <pc:sldChg chg="addSp delSp modSp mod">
        <pc:chgData name="Lidija Blagojević" userId="dd34498d-c5cb-4820-b009-9f6aab0b2998" providerId="ADAL" clId="{7D22EA85-3E22-4E84-A705-B78232D7FB43}" dt="2022-01-24T15:43:35.493" v="49"/>
        <pc:sldMkLst>
          <pc:docMk/>
          <pc:sldMk cId="3722152654" sldId="257"/>
        </pc:sldMkLst>
        <pc:spChg chg="mod">
          <ac:chgData name="Lidija Blagojević" userId="dd34498d-c5cb-4820-b009-9f6aab0b2998" providerId="ADAL" clId="{7D22EA85-3E22-4E84-A705-B78232D7FB43}" dt="2022-01-24T15:42:05.743" v="38" actId="20577"/>
          <ac:spMkLst>
            <pc:docMk/>
            <pc:sldMk cId="3722152654" sldId="257"/>
            <ac:spMk id="2" creationId="{AA6614C4-B31D-9648-A83E-883B34A3B447}"/>
          </ac:spMkLst>
        </pc:spChg>
        <pc:spChg chg="add del mod">
          <ac:chgData name="Lidija Blagojević" userId="dd34498d-c5cb-4820-b009-9f6aab0b2998" providerId="ADAL" clId="{7D22EA85-3E22-4E84-A705-B78232D7FB43}" dt="2022-01-24T15:43:35.493" v="49"/>
          <ac:spMkLst>
            <pc:docMk/>
            <pc:sldMk cId="3722152654" sldId="257"/>
            <ac:spMk id="3" creationId="{A8A6605A-F982-054F-B00D-4F54F0640803}"/>
          </ac:spMkLst>
        </pc:spChg>
        <pc:spChg chg="add del mod">
          <ac:chgData name="Lidija Blagojević" userId="dd34498d-c5cb-4820-b009-9f6aab0b2998" providerId="ADAL" clId="{7D22EA85-3E22-4E84-A705-B78232D7FB43}" dt="2022-01-24T14:55:52.357" v="1" actId="478"/>
          <ac:spMkLst>
            <pc:docMk/>
            <pc:sldMk cId="3722152654" sldId="257"/>
            <ac:spMk id="5" creationId="{91E5678C-7A1D-40AC-A864-5A86C5D91C16}"/>
          </ac:spMkLst>
        </pc:spChg>
      </pc:sldChg>
      <pc:sldChg chg="addSp delSp modSp mod">
        <pc:chgData name="Lidija Blagojević" userId="dd34498d-c5cb-4820-b009-9f6aab0b2998" providerId="ADAL" clId="{7D22EA85-3E22-4E84-A705-B78232D7FB43}" dt="2022-01-25T17:33:09.295" v="261" actId="478"/>
        <pc:sldMkLst>
          <pc:docMk/>
          <pc:sldMk cId="283432126" sldId="258"/>
        </pc:sldMkLst>
        <pc:spChg chg="mod">
          <ac:chgData name="Lidija Blagojević" userId="dd34498d-c5cb-4820-b009-9f6aab0b2998" providerId="ADAL" clId="{7D22EA85-3E22-4E84-A705-B78232D7FB43}" dt="2022-01-24T15:43:52.047" v="92" actId="27636"/>
          <ac:spMkLst>
            <pc:docMk/>
            <pc:sldMk cId="283432126" sldId="258"/>
            <ac:spMk id="2" creationId="{1185224A-0FBB-8042-8304-B91F70675E71}"/>
          </ac:spMkLst>
        </pc:spChg>
        <pc:spChg chg="add del mod">
          <ac:chgData name="Lidija Blagojević" userId="dd34498d-c5cb-4820-b009-9f6aab0b2998" providerId="ADAL" clId="{7D22EA85-3E22-4E84-A705-B78232D7FB43}" dt="2022-01-24T15:45:24.540" v="94"/>
          <ac:spMkLst>
            <pc:docMk/>
            <pc:sldMk cId="283432126" sldId="258"/>
            <ac:spMk id="5" creationId="{51D6F3F5-10B8-4C10-AB10-6386A59E22D4}"/>
          </ac:spMkLst>
        </pc:spChg>
        <pc:picChg chg="del">
          <ac:chgData name="Lidija Blagojević" userId="dd34498d-c5cb-4820-b009-9f6aab0b2998" providerId="ADAL" clId="{7D22EA85-3E22-4E84-A705-B78232D7FB43}" dt="2022-01-24T15:43:54.431" v="93" actId="478"/>
          <ac:picMkLst>
            <pc:docMk/>
            <pc:sldMk cId="283432126" sldId="258"/>
            <ac:picMk id="4" creationId="{0D4D7F8D-35D1-DD46-A5C1-4DCAAD392E47}"/>
          </ac:picMkLst>
        </pc:picChg>
        <pc:picChg chg="add mod">
          <ac:chgData name="Lidija Blagojević" userId="dd34498d-c5cb-4820-b009-9f6aab0b2998" providerId="ADAL" clId="{7D22EA85-3E22-4E84-A705-B78232D7FB43}" dt="2022-01-24T15:45:29.538" v="95" actId="14100"/>
          <ac:picMkLst>
            <pc:docMk/>
            <pc:sldMk cId="283432126" sldId="258"/>
            <ac:picMk id="6" creationId="{2279F96E-47EA-41C6-B67C-097DDE2922AB}"/>
          </ac:picMkLst>
        </pc:picChg>
        <pc:inkChg chg="add del">
          <ac:chgData name="Lidija Blagojević" userId="dd34498d-c5cb-4820-b009-9f6aab0b2998" providerId="ADAL" clId="{7D22EA85-3E22-4E84-A705-B78232D7FB43}" dt="2022-01-25T17:33:09.295" v="261" actId="478"/>
          <ac:inkMkLst>
            <pc:docMk/>
            <pc:sldMk cId="283432126" sldId="258"/>
            <ac:inkMk id="3" creationId="{785BEC26-B178-4922-9B3B-4046FB842D2F}"/>
          </ac:inkMkLst>
        </pc:inkChg>
      </pc:sldChg>
      <pc:sldChg chg="del">
        <pc:chgData name="Lidija Blagojević" userId="dd34498d-c5cb-4820-b009-9f6aab0b2998" providerId="ADAL" clId="{7D22EA85-3E22-4E84-A705-B78232D7FB43}" dt="2022-01-24T15:50:59.248" v="108" actId="47"/>
        <pc:sldMkLst>
          <pc:docMk/>
          <pc:sldMk cId="1674272300" sldId="259"/>
        </pc:sldMkLst>
      </pc:sldChg>
      <pc:sldChg chg="del">
        <pc:chgData name="Lidija Blagojević" userId="dd34498d-c5cb-4820-b009-9f6aab0b2998" providerId="ADAL" clId="{7D22EA85-3E22-4E84-A705-B78232D7FB43}" dt="2022-01-24T15:50:59.248" v="108" actId="47"/>
        <pc:sldMkLst>
          <pc:docMk/>
          <pc:sldMk cId="1985753046" sldId="260"/>
        </pc:sldMkLst>
      </pc:sldChg>
      <pc:sldChg chg="del">
        <pc:chgData name="Lidija Blagojević" userId="dd34498d-c5cb-4820-b009-9f6aab0b2998" providerId="ADAL" clId="{7D22EA85-3E22-4E84-A705-B78232D7FB43}" dt="2022-01-24T15:50:59.248" v="108" actId="47"/>
        <pc:sldMkLst>
          <pc:docMk/>
          <pc:sldMk cId="3154805553" sldId="261"/>
        </pc:sldMkLst>
      </pc:sldChg>
      <pc:sldChg chg="del">
        <pc:chgData name="Lidija Blagojević" userId="dd34498d-c5cb-4820-b009-9f6aab0b2998" providerId="ADAL" clId="{7D22EA85-3E22-4E84-A705-B78232D7FB43}" dt="2022-01-24T15:50:59.248" v="108" actId="47"/>
        <pc:sldMkLst>
          <pc:docMk/>
          <pc:sldMk cId="4211847185" sldId="263"/>
        </pc:sldMkLst>
      </pc:sldChg>
      <pc:sldChg chg="del">
        <pc:chgData name="Lidija Blagojević" userId="dd34498d-c5cb-4820-b009-9f6aab0b2998" providerId="ADAL" clId="{7D22EA85-3E22-4E84-A705-B78232D7FB43}" dt="2022-01-24T15:50:59.248" v="108" actId="47"/>
        <pc:sldMkLst>
          <pc:docMk/>
          <pc:sldMk cId="3761470819" sldId="264"/>
        </pc:sldMkLst>
      </pc:sldChg>
      <pc:sldChg chg="del">
        <pc:chgData name="Lidija Blagojević" userId="dd34498d-c5cb-4820-b009-9f6aab0b2998" providerId="ADAL" clId="{7D22EA85-3E22-4E84-A705-B78232D7FB43}" dt="2022-01-24T15:50:59.248" v="108" actId="47"/>
        <pc:sldMkLst>
          <pc:docMk/>
          <pc:sldMk cId="2009753288" sldId="265"/>
        </pc:sldMkLst>
      </pc:sldChg>
      <pc:sldChg chg="del">
        <pc:chgData name="Lidija Blagojević" userId="dd34498d-c5cb-4820-b009-9f6aab0b2998" providerId="ADAL" clId="{7D22EA85-3E22-4E84-A705-B78232D7FB43}" dt="2022-01-24T15:50:59.248" v="108" actId="47"/>
        <pc:sldMkLst>
          <pc:docMk/>
          <pc:sldMk cId="1418550105" sldId="266"/>
        </pc:sldMkLst>
      </pc:sldChg>
      <pc:sldChg chg="del">
        <pc:chgData name="Lidija Blagojević" userId="dd34498d-c5cb-4820-b009-9f6aab0b2998" providerId="ADAL" clId="{7D22EA85-3E22-4E84-A705-B78232D7FB43}" dt="2022-01-24T15:50:59.248" v="108" actId="47"/>
        <pc:sldMkLst>
          <pc:docMk/>
          <pc:sldMk cId="3298040941" sldId="267"/>
        </pc:sldMkLst>
      </pc:sldChg>
      <pc:sldChg chg="del">
        <pc:chgData name="Lidija Blagojević" userId="dd34498d-c5cb-4820-b009-9f6aab0b2998" providerId="ADAL" clId="{7D22EA85-3E22-4E84-A705-B78232D7FB43}" dt="2022-01-24T15:50:59.248" v="108" actId="47"/>
        <pc:sldMkLst>
          <pc:docMk/>
          <pc:sldMk cId="412975706" sldId="268"/>
        </pc:sldMkLst>
      </pc:sldChg>
      <pc:sldChg chg="del">
        <pc:chgData name="Lidija Blagojević" userId="dd34498d-c5cb-4820-b009-9f6aab0b2998" providerId="ADAL" clId="{7D22EA85-3E22-4E84-A705-B78232D7FB43}" dt="2022-01-24T15:50:59.248" v="108" actId="47"/>
        <pc:sldMkLst>
          <pc:docMk/>
          <pc:sldMk cId="2494610784" sldId="269"/>
        </pc:sldMkLst>
      </pc:sldChg>
      <pc:sldChg chg="del">
        <pc:chgData name="Lidija Blagojević" userId="dd34498d-c5cb-4820-b009-9f6aab0b2998" providerId="ADAL" clId="{7D22EA85-3E22-4E84-A705-B78232D7FB43}" dt="2022-01-24T15:50:59.248" v="108" actId="47"/>
        <pc:sldMkLst>
          <pc:docMk/>
          <pc:sldMk cId="560472308" sldId="270"/>
        </pc:sldMkLst>
      </pc:sldChg>
      <pc:sldChg chg="del">
        <pc:chgData name="Lidija Blagojević" userId="dd34498d-c5cb-4820-b009-9f6aab0b2998" providerId="ADAL" clId="{7D22EA85-3E22-4E84-A705-B78232D7FB43}" dt="2022-01-24T15:50:59.248" v="108" actId="47"/>
        <pc:sldMkLst>
          <pc:docMk/>
          <pc:sldMk cId="1748766300" sldId="271"/>
        </pc:sldMkLst>
      </pc:sldChg>
      <pc:sldChg chg="del">
        <pc:chgData name="Lidija Blagojević" userId="dd34498d-c5cb-4820-b009-9f6aab0b2998" providerId="ADAL" clId="{7D22EA85-3E22-4E84-A705-B78232D7FB43}" dt="2022-01-24T15:50:59.248" v="108" actId="47"/>
        <pc:sldMkLst>
          <pc:docMk/>
          <pc:sldMk cId="4046497161" sldId="272"/>
        </pc:sldMkLst>
      </pc:sldChg>
      <pc:sldChg chg="del">
        <pc:chgData name="Lidija Blagojević" userId="dd34498d-c5cb-4820-b009-9f6aab0b2998" providerId="ADAL" clId="{7D22EA85-3E22-4E84-A705-B78232D7FB43}" dt="2022-01-24T15:50:59.248" v="108" actId="47"/>
        <pc:sldMkLst>
          <pc:docMk/>
          <pc:sldMk cId="1221642422" sldId="273"/>
        </pc:sldMkLst>
      </pc:sldChg>
      <pc:sldChg chg="del">
        <pc:chgData name="Lidija Blagojević" userId="dd34498d-c5cb-4820-b009-9f6aab0b2998" providerId="ADAL" clId="{7D22EA85-3E22-4E84-A705-B78232D7FB43}" dt="2022-01-24T15:50:59.248" v="108" actId="47"/>
        <pc:sldMkLst>
          <pc:docMk/>
          <pc:sldMk cId="2880554151" sldId="275"/>
        </pc:sldMkLst>
      </pc:sldChg>
      <pc:sldChg chg="del">
        <pc:chgData name="Lidija Blagojević" userId="dd34498d-c5cb-4820-b009-9f6aab0b2998" providerId="ADAL" clId="{7D22EA85-3E22-4E84-A705-B78232D7FB43}" dt="2022-01-24T15:50:59.248" v="108" actId="47"/>
        <pc:sldMkLst>
          <pc:docMk/>
          <pc:sldMk cId="1833908566" sldId="276"/>
        </pc:sldMkLst>
      </pc:sldChg>
      <pc:sldChg chg="del">
        <pc:chgData name="Lidija Blagojević" userId="dd34498d-c5cb-4820-b009-9f6aab0b2998" providerId="ADAL" clId="{7D22EA85-3E22-4E84-A705-B78232D7FB43}" dt="2022-01-24T15:50:59.248" v="108" actId="47"/>
        <pc:sldMkLst>
          <pc:docMk/>
          <pc:sldMk cId="1407595469" sldId="277"/>
        </pc:sldMkLst>
      </pc:sldChg>
      <pc:sldChg chg="del">
        <pc:chgData name="Lidija Blagojević" userId="dd34498d-c5cb-4820-b009-9f6aab0b2998" providerId="ADAL" clId="{7D22EA85-3E22-4E84-A705-B78232D7FB43}" dt="2022-01-24T15:50:59.248" v="108" actId="47"/>
        <pc:sldMkLst>
          <pc:docMk/>
          <pc:sldMk cId="3721173708" sldId="278"/>
        </pc:sldMkLst>
      </pc:sldChg>
      <pc:sldChg chg="del">
        <pc:chgData name="Lidija Blagojević" userId="dd34498d-c5cb-4820-b009-9f6aab0b2998" providerId="ADAL" clId="{7D22EA85-3E22-4E84-A705-B78232D7FB43}" dt="2022-01-24T15:50:59.248" v="108" actId="47"/>
        <pc:sldMkLst>
          <pc:docMk/>
          <pc:sldMk cId="219927428" sldId="279"/>
        </pc:sldMkLst>
      </pc:sldChg>
      <pc:sldChg chg="del">
        <pc:chgData name="Lidija Blagojević" userId="dd34498d-c5cb-4820-b009-9f6aab0b2998" providerId="ADAL" clId="{7D22EA85-3E22-4E84-A705-B78232D7FB43}" dt="2022-01-24T15:50:59.248" v="108" actId="47"/>
        <pc:sldMkLst>
          <pc:docMk/>
          <pc:sldMk cId="3166718745" sldId="280"/>
        </pc:sldMkLst>
      </pc:sldChg>
      <pc:sldChg chg="del">
        <pc:chgData name="Lidija Blagojević" userId="dd34498d-c5cb-4820-b009-9f6aab0b2998" providerId="ADAL" clId="{7D22EA85-3E22-4E84-A705-B78232D7FB43}" dt="2022-01-24T15:50:59.248" v="108" actId="47"/>
        <pc:sldMkLst>
          <pc:docMk/>
          <pc:sldMk cId="285813731" sldId="281"/>
        </pc:sldMkLst>
      </pc:sldChg>
      <pc:sldChg chg="del">
        <pc:chgData name="Lidija Blagojević" userId="dd34498d-c5cb-4820-b009-9f6aab0b2998" providerId="ADAL" clId="{7D22EA85-3E22-4E84-A705-B78232D7FB43}" dt="2022-01-24T15:50:59.248" v="108" actId="47"/>
        <pc:sldMkLst>
          <pc:docMk/>
          <pc:sldMk cId="4248833813" sldId="282"/>
        </pc:sldMkLst>
      </pc:sldChg>
      <pc:sldChg chg="del">
        <pc:chgData name="Lidija Blagojević" userId="dd34498d-c5cb-4820-b009-9f6aab0b2998" providerId="ADAL" clId="{7D22EA85-3E22-4E84-A705-B78232D7FB43}" dt="2022-01-24T15:50:59.248" v="108" actId="47"/>
        <pc:sldMkLst>
          <pc:docMk/>
          <pc:sldMk cId="2133127404" sldId="283"/>
        </pc:sldMkLst>
      </pc:sldChg>
      <pc:sldChg chg="addSp delSp modSp new mod">
        <pc:chgData name="Lidija Blagojević" userId="dd34498d-c5cb-4820-b009-9f6aab0b2998" providerId="ADAL" clId="{7D22EA85-3E22-4E84-A705-B78232D7FB43}" dt="2022-01-25T17:33:18.848" v="262" actId="478"/>
        <pc:sldMkLst>
          <pc:docMk/>
          <pc:sldMk cId="2693173366" sldId="284"/>
        </pc:sldMkLst>
        <pc:spChg chg="del mod">
          <ac:chgData name="Lidija Blagojević" userId="dd34498d-c5cb-4820-b009-9f6aab0b2998" providerId="ADAL" clId="{7D22EA85-3E22-4E84-A705-B78232D7FB43}" dt="2022-01-24T15:45:39.317" v="98" actId="478"/>
          <ac:spMkLst>
            <pc:docMk/>
            <pc:sldMk cId="2693173366" sldId="284"/>
            <ac:spMk id="2" creationId="{98DB1843-EDCF-4608-A52B-5BB14730D7D7}"/>
          </ac:spMkLst>
        </pc:spChg>
        <pc:picChg chg="add mod">
          <ac:chgData name="Lidija Blagojević" userId="dd34498d-c5cb-4820-b009-9f6aab0b2998" providerId="ADAL" clId="{7D22EA85-3E22-4E84-A705-B78232D7FB43}" dt="2022-01-24T15:48:48.226" v="101" actId="1076"/>
          <ac:picMkLst>
            <pc:docMk/>
            <pc:sldMk cId="2693173366" sldId="284"/>
            <ac:picMk id="3" creationId="{245EE611-B9F1-4C18-82AC-39E9E72AA8E2}"/>
          </ac:picMkLst>
        </pc:picChg>
        <pc:inkChg chg="add del">
          <ac:chgData name="Lidija Blagojević" userId="dd34498d-c5cb-4820-b009-9f6aab0b2998" providerId="ADAL" clId="{7D22EA85-3E22-4E84-A705-B78232D7FB43}" dt="2022-01-25T17:33:18.848" v="262" actId="478"/>
          <ac:inkMkLst>
            <pc:docMk/>
            <pc:sldMk cId="2693173366" sldId="284"/>
            <ac:inkMk id="2" creationId="{FF1B06EA-3DB0-4393-8857-045A41D6BE9C}"/>
          </ac:inkMkLst>
        </pc:inkChg>
      </pc:sldChg>
      <pc:sldChg chg="addSp delSp modSp new mod">
        <pc:chgData name="Lidija Blagojević" userId="dd34498d-c5cb-4820-b009-9f6aab0b2998" providerId="ADAL" clId="{7D22EA85-3E22-4E84-A705-B78232D7FB43}" dt="2022-01-25T17:49:23.392" v="264"/>
        <pc:sldMkLst>
          <pc:docMk/>
          <pc:sldMk cId="2567769815" sldId="285"/>
        </pc:sldMkLst>
        <pc:spChg chg="del mod">
          <ac:chgData name="Lidija Blagojević" userId="dd34498d-c5cb-4820-b009-9f6aab0b2998" providerId="ADAL" clId="{7D22EA85-3E22-4E84-A705-B78232D7FB43}" dt="2022-01-24T15:49:38.484" v="104" actId="478"/>
          <ac:spMkLst>
            <pc:docMk/>
            <pc:sldMk cId="2567769815" sldId="285"/>
            <ac:spMk id="2" creationId="{97634062-6E6A-4100-8047-B7F07B82AF2E}"/>
          </ac:spMkLst>
        </pc:spChg>
        <pc:picChg chg="add mod">
          <ac:chgData name="Lidija Blagojević" userId="dd34498d-c5cb-4820-b009-9f6aab0b2998" providerId="ADAL" clId="{7D22EA85-3E22-4E84-A705-B78232D7FB43}" dt="2022-01-24T15:51:05.808" v="109" actId="1076"/>
          <ac:picMkLst>
            <pc:docMk/>
            <pc:sldMk cId="2567769815" sldId="285"/>
            <ac:picMk id="3" creationId="{ABFED843-8CDA-4C10-B9CD-67C599252CCB}"/>
          </ac:picMkLst>
        </pc:picChg>
        <pc:inkChg chg="add del">
          <ac:chgData name="Lidija Blagojević" userId="dd34498d-c5cb-4820-b009-9f6aab0b2998" providerId="ADAL" clId="{7D22EA85-3E22-4E84-A705-B78232D7FB43}" dt="2022-01-25T17:33:26.370" v="263" actId="478"/>
          <ac:inkMkLst>
            <pc:docMk/>
            <pc:sldMk cId="2567769815" sldId="285"/>
            <ac:inkMk id="2" creationId="{29CB4917-7577-4BA0-9132-3D5E598696EE}"/>
          </ac:inkMkLst>
        </pc:inkChg>
        <pc:inkChg chg="add">
          <ac:chgData name="Lidija Blagojević" userId="dd34498d-c5cb-4820-b009-9f6aab0b2998" providerId="ADAL" clId="{7D22EA85-3E22-4E84-A705-B78232D7FB43}" dt="2022-01-25T17:49:23.392" v="264"/>
          <ac:inkMkLst>
            <pc:docMk/>
            <pc:sldMk cId="2567769815" sldId="285"/>
            <ac:inkMk id="4" creationId="{FCC1FC21-EE24-43A5-86F5-0DE672811F95}"/>
          </ac:inkMkLst>
        </pc:inkChg>
      </pc:sldChg>
      <pc:sldChg chg="addSp modSp new mod">
        <pc:chgData name="Lidija Blagojević" userId="dd34498d-c5cb-4820-b009-9f6aab0b2998" providerId="ADAL" clId="{7D22EA85-3E22-4E84-A705-B78232D7FB43}" dt="2022-01-25T17:49:23.392" v="264"/>
        <pc:sldMkLst>
          <pc:docMk/>
          <pc:sldMk cId="3113098971" sldId="286"/>
        </pc:sldMkLst>
        <pc:picChg chg="add mod">
          <ac:chgData name="Lidija Blagojević" userId="dd34498d-c5cb-4820-b009-9f6aab0b2998" providerId="ADAL" clId="{7D22EA85-3E22-4E84-A705-B78232D7FB43}" dt="2022-01-24T15:51:56.265" v="113" actId="1076"/>
          <ac:picMkLst>
            <pc:docMk/>
            <pc:sldMk cId="3113098971" sldId="286"/>
            <ac:picMk id="2" creationId="{E29F4D95-3232-40A9-978A-76F90AF9995B}"/>
          </ac:picMkLst>
        </pc:picChg>
        <pc:inkChg chg="add">
          <ac:chgData name="Lidija Blagojević" userId="dd34498d-c5cb-4820-b009-9f6aab0b2998" providerId="ADAL" clId="{7D22EA85-3E22-4E84-A705-B78232D7FB43}" dt="2022-01-25T17:49:23.392" v="264"/>
          <ac:inkMkLst>
            <pc:docMk/>
            <pc:sldMk cId="3113098971" sldId="286"/>
            <ac:inkMk id="3" creationId="{DF2E1A0C-4D25-4DA6-99DE-DEA36616970E}"/>
          </ac:inkMkLst>
        </pc:inkChg>
      </pc:sldChg>
      <pc:sldChg chg="addSp modSp new mod">
        <pc:chgData name="Lidija Blagojević" userId="dd34498d-c5cb-4820-b009-9f6aab0b2998" providerId="ADAL" clId="{7D22EA85-3E22-4E84-A705-B78232D7FB43}" dt="2022-01-24T16:00:38.157" v="159" actId="1076"/>
        <pc:sldMkLst>
          <pc:docMk/>
          <pc:sldMk cId="2745050254" sldId="287"/>
        </pc:sldMkLst>
        <pc:spChg chg="mod">
          <ac:chgData name="Lidija Blagojević" userId="dd34498d-c5cb-4820-b009-9f6aab0b2998" providerId="ADAL" clId="{7D22EA85-3E22-4E84-A705-B78232D7FB43}" dt="2022-01-24T15:52:34.922" v="156" actId="14100"/>
          <ac:spMkLst>
            <pc:docMk/>
            <pc:sldMk cId="2745050254" sldId="287"/>
            <ac:spMk id="2" creationId="{3E52C0C0-D875-4494-B646-A68A0932CB11}"/>
          </ac:spMkLst>
        </pc:spChg>
        <pc:picChg chg="add mod">
          <ac:chgData name="Lidija Blagojević" userId="dd34498d-c5cb-4820-b009-9f6aab0b2998" providerId="ADAL" clId="{7D22EA85-3E22-4E84-A705-B78232D7FB43}" dt="2022-01-24T16:00:38.157" v="159" actId="1076"/>
          <ac:picMkLst>
            <pc:docMk/>
            <pc:sldMk cId="2745050254" sldId="287"/>
            <ac:picMk id="3" creationId="{560E0F8D-D948-4DFA-B4DD-0778703804B3}"/>
          </ac:picMkLst>
        </pc:picChg>
      </pc:sldChg>
      <pc:sldChg chg="addSp modSp new mod">
        <pc:chgData name="Lidija Blagojević" userId="dd34498d-c5cb-4820-b009-9f6aab0b2998" providerId="ADAL" clId="{7D22EA85-3E22-4E84-A705-B78232D7FB43}" dt="2022-01-25T17:04:29.173" v="260"/>
        <pc:sldMkLst>
          <pc:docMk/>
          <pc:sldMk cId="1964926221" sldId="288"/>
        </pc:sldMkLst>
        <pc:picChg chg="add mod">
          <ac:chgData name="Lidija Blagojević" userId="dd34498d-c5cb-4820-b009-9f6aab0b2998" providerId="ADAL" clId="{7D22EA85-3E22-4E84-A705-B78232D7FB43}" dt="2022-01-24T16:01:43.366" v="164" actId="1076"/>
          <ac:picMkLst>
            <pc:docMk/>
            <pc:sldMk cId="1964926221" sldId="288"/>
            <ac:picMk id="2" creationId="{2749AD8D-CFFB-4E71-A5B5-A15C093BCCB4}"/>
          </ac:picMkLst>
        </pc:picChg>
        <pc:inkChg chg="add">
          <ac:chgData name="Lidija Blagojević" userId="dd34498d-c5cb-4820-b009-9f6aab0b2998" providerId="ADAL" clId="{7D22EA85-3E22-4E84-A705-B78232D7FB43}" dt="2022-01-25T17:04:29.173" v="260"/>
          <ac:inkMkLst>
            <pc:docMk/>
            <pc:sldMk cId="1964926221" sldId="288"/>
            <ac:inkMk id="3" creationId="{3171EEB8-2103-40B8-83DB-6E1AE4072651}"/>
          </ac:inkMkLst>
        </pc:inkChg>
      </pc:sldChg>
      <pc:sldChg chg="addSp delSp modSp new mod">
        <pc:chgData name="Lidija Blagojević" userId="dd34498d-c5cb-4820-b009-9f6aab0b2998" providerId="ADAL" clId="{7D22EA85-3E22-4E84-A705-B78232D7FB43}" dt="2022-01-25T17:49:23.392" v="264"/>
        <pc:sldMkLst>
          <pc:docMk/>
          <pc:sldMk cId="3579558" sldId="289"/>
        </pc:sldMkLst>
        <pc:spChg chg="del mod">
          <ac:chgData name="Lidija Blagojević" userId="dd34498d-c5cb-4820-b009-9f6aab0b2998" providerId="ADAL" clId="{7D22EA85-3E22-4E84-A705-B78232D7FB43}" dt="2022-01-24T16:03:15.635" v="167" actId="478"/>
          <ac:spMkLst>
            <pc:docMk/>
            <pc:sldMk cId="3579558" sldId="289"/>
            <ac:spMk id="2" creationId="{B953C1E0-674B-494B-BEF8-DCE2D2C4710E}"/>
          </ac:spMkLst>
        </pc:spChg>
        <pc:picChg chg="add mod">
          <ac:chgData name="Lidija Blagojević" userId="dd34498d-c5cb-4820-b009-9f6aab0b2998" providerId="ADAL" clId="{7D22EA85-3E22-4E84-A705-B78232D7FB43}" dt="2022-01-24T16:03:23.767" v="170" actId="1076"/>
          <ac:picMkLst>
            <pc:docMk/>
            <pc:sldMk cId="3579558" sldId="289"/>
            <ac:picMk id="3" creationId="{898F060A-A7C2-4FDD-B46C-8D61C60A21A0}"/>
          </ac:picMkLst>
        </pc:picChg>
        <pc:inkChg chg="add">
          <ac:chgData name="Lidija Blagojević" userId="dd34498d-c5cb-4820-b009-9f6aab0b2998" providerId="ADAL" clId="{7D22EA85-3E22-4E84-A705-B78232D7FB43}" dt="2022-01-25T17:04:29.173" v="260"/>
          <ac:inkMkLst>
            <pc:docMk/>
            <pc:sldMk cId="3579558" sldId="289"/>
            <ac:inkMk id="2" creationId="{2704A4D8-A91A-47F5-AB0F-F2093FA81B4C}"/>
          </ac:inkMkLst>
        </pc:inkChg>
        <pc:inkChg chg="add">
          <ac:chgData name="Lidija Blagojević" userId="dd34498d-c5cb-4820-b009-9f6aab0b2998" providerId="ADAL" clId="{7D22EA85-3E22-4E84-A705-B78232D7FB43}" dt="2022-01-25T17:49:23.392" v="264"/>
          <ac:inkMkLst>
            <pc:docMk/>
            <pc:sldMk cId="3579558" sldId="289"/>
            <ac:inkMk id="4" creationId="{2BA7FEBA-1E88-4BE8-9D9C-F4A225068054}"/>
          </ac:inkMkLst>
        </pc:inkChg>
      </pc:sldChg>
      <pc:sldChg chg="addSp modSp new mod">
        <pc:chgData name="Lidija Blagojević" userId="dd34498d-c5cb-4820-b009-9f6aab0b2998" providerId="ADAL" clId="{7D22EA85-3E22-4E84-A705-B78232D7FB43}" dt="2022-01-24T16:06:09.312" v="176" actId="1076"/>
        <pc:sldMkLst>
          <pc:docMk/>
          <pc:sldMk cId="1314636881" sldId="290"/>
        </pc:sldMkLst>
        <pc:picChg chg="add mod">
          <ac:chgData name="Lidija Blagojević" userId="dd34498d-c5cb-4820-b009-9f6aab0b2998" providerId="ADAL" clId="{7D22EA85-3E22-4E84-A705-B78232D7FB43}" dt="2022-01-24T16:05:38.210" v="174" actId="1076"/>
          <ac:picMkLst>
            <pc:docMk/>
            <pc:sldMk cId="1314636881" sldId="290"/>
            <ac:picMk id="2" creationId="{82E3F77F-51A8-4137-9499-2EDDBB01211A}"/>
          </ac:picMkLst>
        </pc:picChg>
        <pc:picChg chg="add mod">
          <ac:chgData name="Lidija Blagojević" userId="dd34498d-c5cb-4820-b009-9f6aab0b2998" providerId="ADAL" clId="{7D22EA85-3E22-4E84-A705-B78232D7FB43}" dt="2022-01-24T16:06:09.312" v="176" actId="1076"/>
          <ac:picMkLst>
            <pc:docMk/>
            <pc:sldMk cId="1314636881" sldId="290"/>
            <ac:picMk id="3" creationId="{786189CF-95C5-483D-9287-003AA1BC7E86}"/>
          </ac:picMkLst>
        </pc:picChg>
      </pc:sldChg>
      <pc:sldChg chg="new del">
        <pc:chgData name="Lidija Blagojević" userId="dd34498d-c5cb-4820-b009-9f6aab0b2998" providerId="ADAL" clId="{7D22EA85-3E22-4E84-A705-B78232D7FB43}" dt="2022-01-24T16:09:59.798" v="192" actId="2696"/>
        <pc:sldMkLst>
          <pc:docMk/>
          <pc:sldMk cId="2755149077" sldId="291"/>
        </pc:sldMkLst>
      </pc:sldChg>
      <pc:sldChg chg="modSp new mod">
        <pc:chgData name="Lidija Blagojević" userId="dd34498d-c5cb-4820-b009-9f6aab0b2998" providerId="ADAL" clId="{7D22EA85-3E22-4E84-A705-B78232D7FB43}" dt="2022-01-24T16:14:32.462" v="259" actId="20577"/>
        <pc:sldMkLst>
          <pc:docMk/>
          <pc:sldMk cId="1524748572" sldId="292"/>
        </pc:sldMkLst>
        <pc:spChg chg="mod">
          <ac:chgData name="Lidija Blagojević" userId="dd34498d-c5cb-4820-b009-9f6aab0b2998" providerId="ADAL" clId="{7D22EA85-3E22-4E84-A705-B78232D7FB43}" dt="2022-01-24T16:09:54.500" v="191" actId="20577"/>
          <ac:spMkLst>
            <pc:docMk/>
            <pc:sldMk cId="1524748572" sldId="292"/>
            <ac:spMk id="2" creationId="{E908A4EF-AD57-4A8B-AA84-F7BA70538179}"/>
          </ac:spMkLst>
        </pc:spChg>
        <pc:spChg chg="mod">
          <ac:chgData name="Lidija Blagojević" userId="dd34498d-c5cb-4820-b009-9f6aab0b2998" providerId="ADAL" clId="{7D22EA85-3E22-4E84-A705-B78232D7FB43}" dt="2022-01-24T16:14:32.462" v="259" actId="20577"/>
          <ac:spMkLst>
            <pc:docMk/>
            <pc:sldMk cId="1524748572" sldId="292"/>
            <ac:spMk id="3" creationId="{F32B5ED6-C33A-433C-A3A0-59DE2903FF0A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2-01-25T17:37:44.09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1499 3810 0</inkml:trace>
  <inkml:trace contextRef="#ctx0" brushRef="#br0" timeOffset="3095.98">1940 3810 0,'-35'0'469,"0"0"-344,17 0-78,18 35-31,0-17 15,-35-18 0,35 35-31,0 0 31,-35 1-15,35-1 0,0 0-1,0-17 17,-18-18-32,18 35 15,0-17 16,0 17-15,0 0 0,35 1-1,0-36 1,18 0 15,-17-36-15,-1 1-1,0 0 1,-35 17 0,35 18-16,-35-35 15,18 0 1,-18 17 0,0-17 30,0 52 79,0 1-109,0 35 0,0 17-1,0-34 1,0-1-16,35-35 16,-35 35-16,0 1 15,36-1 1,-19-35 15,36 0-15,-18-35-1,18-18 1,-53 35 0,18 18-16,-18-71 15,35 71-15,-35-52 16,0 34-1,0-17 1,0-1 0,0 19-1,-17 17 1,17-36 0,-18 36-16,18-17 15,-35 17 1,17 0 31,18 17-32,-35 19 1,35-1-16,0-17 16,0 52-1,-35-35-15</inkml:trace>
  <inkml:trace contextRef="#ctx0" brushRef="#br0" timeOffset="4310.53">2293 4233 0,'0'-17'31,"35"17"-31,-35-71 16,71 36-16,-36 17 15,-17-17-15,17 0 0,-35 17 16,53-17-16,-18-18 16,-35 18 15,0 70 94,0 18-110,36-53 1,-36 53-16,0-18 0,17-35 16,-17 53-16,35-53 15,-35 35-15,36-35 16,-36 53-16,35-53 16,-35 35-16,35-35 15,-35 18 1,18-18-16,-18 35 31,0-17 0,0 17-31,-18 18 16,1-18 0,-19-35-1,1 0 1,17 0 15,18-17 0,0-19 1</inkml:trace>
  <inkml:trace contextRef="#ctx0" brushRef="#br0" timeOffset="5337.12">3175 3969 0,'18'0'141,"-18"35"-126,17 0 1,-17-17-1,36-18-15,-36 35 16,35 18 0,-35-35-1,35-18-15,-35 35 16,35-35 0,-35 35-16,36-35 15,-36 18 32,17-18-47,19 0 63,-1-18-48</inkml:trace>
  <inkml:trace contextRef="#ctx0" brushRef="#br0" timeOffset="5892.76">3457 3898 0,'-35'0'63,"17"35"-48,-17 18 1,0 0 0,-1 0-1,1-18 1,35 18-1,-17-53-15,17 53 16,0-35 0,-36-18-16,36 53 15,0-18 1,0-17 0,-35-18-16</inkml:trace>
  <inkml:trace contextRef="#ctx0" brushRef="#br0" timeOffset="6664.91">3828 4022 0,'35'0'47,"0"0"-15,0 0-17,18 0 1,-17 0-1,-1 0 1,-17 0 0,17 0-1,0 0 1,-17 0 15,17 0 16</inkml:trace>
  <inkml:trace contextRef="#ctx0" brushRef="#br0" timeOffset="7534.29">3916 4233 0,'17'0'203,"19"0"-188,-1 18 17,-17-18-17,17 0 1,-17 0 15,17 0 0,0 0 1,-17 0-1,17 0 63</inkml:trace>
  <inkml:trace contextRef="#ctx0" brushRef="#br0" timeOffset="8676.09">4762 3669 0,'0'18'31,"0"17"1,-17 0-17,17-17 1,0 17 0,-35-35-1,35 35-15,0-17 16,0 17-1,0 0 1,-18-35 0,18 53-16,0 0 15,0-35 1,0 17 0,0 0 15,0-17 0,0 17-15,0-17-1,0 17 1,0 1 15,35-36-15,-35 17-16,18-17 47,-18 36-47,35-36 31,0 0-15,-17 0-1,17 0 1,-17 0-1,-18-18 1,35 18 0,-35-18-16,36 18 15,-36-35 1</inkml:trace>
  <inkml:trace contextRef="#ctx0" brushRef="#br0" timeOffset="9597.94">4516 3881 0,'17'0'125,"18"0"-109,1 17-1,-19-17 1,19 0 0,-1 0-16,0 0 15,18-17 1,-18 17 0,-17 0 15,17 0 0</inkml:trace>
  <inkml:trace contextRef="#ctx0" brushRef="#br0" timeOffset="15079.08">5239 3387 0,'-18'0'109,"0"0"-62,-17 0-16,0 0 1,35 35-17,-18-35 1,-17 0 15,17 0 0,-17 0 1,0 0-1,17 0 0,18 35-31,-35-35 16,17 0 15,-17 0-15,0 0 15,17 18-16,-17-18 1,-1 0 0,19 0-1,-18 0 17,17 0-17,-35 0 16,53 35-31,-35-35 16,17 0 0,-35 0-1,18 0 1,17 0 0,-17 0-1,17 0 1,-17 0-1,0 0 1,17 0 0,-17 0-1,17 0 1,-35 0 0,18 0 15,35-18-31,-18 18 15,-17 0 1,18 0 0,-36 0-1,17 0 1,19 0 0,-19 0-1,36-17-15,-53 17 16,18 0-1,0 0-15,17 0 16,-35 0-16,18 0 31,17 0-31,-17 0 16,0-35 0,17 35-1,-17 0 1,17 0-1,-17 0 1,0 0 0,35-36-1,-36 36-15,-16 0 16,-1 0 0,17 0-1,-17 0 1,1 18-1,16-18 1,1 0 0,0 0-1,17 0 1,-17 0 0,17 0-1,-17 0 1,0 0-1,17 0 1,-17 0 0,17 0-16,-17 0 31,-1 0-31,19 0 16,-18 0-1,17 0 1,-17 0-1,-1 0 1,1 0 0,-18 0-1,18 0 1,17 0 0,-17 0-1,17 0 1,-17 0-16,0 0 15,17 0 1,-17 0 0,17 0-1,-35 0 1,0 0 0,36 0-1,-36 0 1,0 0-1,35 0 1,-17 0 0,17 0-1,-17 0 1,0 0 0,17 0-16,-17 0 15,-18 0 1,35 0-1,-35 0 1,36 0 0,-18 0-1,-1 0 1,1 0 0,-18 0-16,18 0 31,17 0-31,-17 0 15,0 0 1,-1 0 0,1 0-1,17 0 17,-17 0-1,35 35 16,-18-35-47,18 35 47,0-17-16,0 17 0,0-17-15,0 35-1,0-18 1,0-17 0,0 17-1,-35-35-15,35 35 16,0 18-1,0 0 1,0-17 0,0-1-1,0 0 1,0-17 0,0 17-1,0-17 1,0 35-1,0-18-15,0-18 16,0 19-16,0-1 16,0-17-16,0 17 15,0-17-15,0 52 16,-35-17 0,35 0-1,0-18 1,0 18-1,0-18-15,0-17 16,0 17-16,0-17 16,0 35-1,0 0 1,0-18 0,0 18-1,0-18 1,0-17-16,0 17 15,18 1 1,-18-19 0,0 18 15,17-35 63,18 0-79,18 0 1,-53-17-16,53 17 16,-17 0-16,-1 0 15,-17-35-15,17 35 16,0 0-16,-17 0 15,35-18 1,-18 18-16,18 0 16,17 0-1,-34 0 1,-1-35-16,-17 35 16,17 0-16,-18 0 0,19 0 15,-1 0 1,-17 0-16,17 0 0,0 0 15,0 0 1,18 0 0,-53-36-16,53 36 15,-17 0-15,-1 0 16,-17 0-16,17 0 16,-18 0-16,19 0 15,-1-35-15,-17 35 16,17 0-16,0 0 15,-17 0-15,35 0 16,0 0 0,-18 0-1,-35-18-15,35 18 16,0 0 0,1 0-1,17 0 1,-18 0-1,-35-35-15,53 35 16,-18 0 0,-17 0-1,17 0 1,-17 0 0,17 0-1,0 0 1,-17 0-16,17 0 15,-17 0 1,35 0 15,0 0-15,-36 0 0,19 0-1,-1 0 1,-18 0 15,19 0-15,-19 0-16,19 0 15,-1 0 1,0 0 0,1 0-1,-19 0-15,18 0 16,1 0-16,-1 0 15,18 0 1,0 0 0,-18 0-1,-35-18 1,53 18-16,0 0 16,-18 0-1,18 0 1,-18 0-1,-17 0 1,17 0 0,18 0-1,-35 0 1,17 0 0,-17 0-1,17 0 1,0 0-1,-17 0 1,17 0-16,1 0 31,16 0-31,1 0 16,-17 0 0,17 0-1,-1 0 1,-16 0 15,-1 0-31,0 0 16,-17 0-1,17 0 1,1 0 0,16 0-1,-16 0 1,-36 0-16,264-70 140,-228 70-108,-36-18-1,0-17 0,0 17 0,0-17 1,0 0-1,0 17 0,0-17 0,0 17-15</inkml:trace>
  <inkml:trace contextRef="#ctx0" brushRef="#br0" timeOffset="18708.66">5239 3422 0,'0'0'0,"17"0"0,-17-18 31,0-17 0,36 35 78,-36 18 63,0-1-156,17-17 0,-17 36-1,0-1 1,36-35-16,-36 17 15,0 19 1,0-19 0,0 19-16,0-1 31,0-17 0,0 17-15,0-17-1,0 17 1,35-35 0,-35 35-16,0-17 15,0 17 1,0-17 0,0 35-1,18-53 1,-18 52-16,0-34 15,0 17 1,0 1 0,0-1-1,0 0 1,0-17 15,0 17-15,0 0-1,35-17 1,-35 17 0,0 1-1,0-19 1,35 19 0,-35-1 15,0-18-16,0 19 48,0-19-47,0 19-1,0-1 48,0-17-16,-18 17-32,18 0 16,-35-35-31,35 18 32,18-36 280,-18-17-312</inkml:trace>
  <inkml:trace contextRef="#ctx0" brushRef="#br0" timeOffset="21739.84">1041 5856 0,'0'-35'250,"0"0"-235,35 35 1,-35-18-1,18-17 1,17-1 0,0 36 15,-17 0-15,-18-17-1,35 17 1,0 0 15,-17 0 16,17 0 0,-35 35-16,0-17 0,0 17-15,0 0 0,0 0-1,0 1 1,0-19-1,0 19 1,-17-36-16,17 53 16,-36-36-1,36 36-15,-17-53 16,17 35-16,-36 1 16,1-19 15,18 19-16,17-1 1,-36-35 0,36 18-1,-35-18 1,17 0 62,18-36 31,36 1-93,-1 35 0,-35-18-1,18 18 17,17 0-1,-35 36-16,35-36-15,-35 35 16,18 0 0,-18 0-1,35-35-15,-35 36 16,35-36 0,-17 0 15,35-18-16,0-35 1,-18 0 15,-35 18-31,18 35 16,-18-18 0</inkml:trace>
  <inkml:trace contextRef="#ctx0" brushRef="#br0" timeOffset="22740.22">1940 5609 0,'0'18'78,"0"17"-62,0 18-1,0-35 1,0 17-16,-17 0 16,17-17-16,0 17 15,0-17-15,0 17 16,0 0-16,-18-35 0,18 36 15,0 16 1,0 1 0,-35-17-1,35-1 1,0 0 0,0-17 15,0 17-16,17 0 17,-17-17-17,18-18 1,17 0 0,1 0-1,-1 0 1,0 0-1,0-18-15,-35 18 0,159-17 94</inkml:trace>
  <inkml:trace contextRef="#ctx0" brushRef="#br0" timeOffset="25257.29">1711 5944 0,'0'-17'16,"-35"17"46,52 0 95,1 0-142,35 0-15,17 0 31,-52 0-31,17 0 0,1 0 16,-1 0 0,18 0-1,-36 0 1,19-36 0,-1 36-1,-17 0 1,17 0-1,0 0 1,-35-35 0,18 35 15</inkml:trace>
  <inkml:trace contextRef="#ctx0" brushRef="#br0" timeOffset="26456.71">2381 5468 0,'36'0'156,"-36"-35"-140,0-1 15,17 36-31,18-17 31,1 17-15,-19 0 31,19 0-31,-36 35 46,0-17-46,0 35-1,-18 0 1,18 0 0,-35-53-16,35 35 15,-18 0 1,18 0-1,0-52 110,0-19-93,35 36-17,-17 0 1,17 0-16,18 0 31,-35 0-15,17 0 15</inkml:trace>
  <inkml:trace contextRef="#ctx0" brushRef="#br0" timeOffset="27582.97">3193 5733 0,'0'-36'31,"0"54"79,0 17-95,0 1 1,0-19-16,0 18 15,0 1-15,0-19 16,0 19-16,0-19 16,0 19-16,0-1 0,0 0 15,0 18 1,0 0 0,0-35-1,35-18 95</inkml:trace>
  <inkml:trace contextRef="#ctx0" brushRef="#br0" timeOffset="28232.97">3034 5962 0,'18'0'125,"17"0"-110,-18 0 1,19 0 0,-19 0-1,19 0 1,17 0-1,-36 0 1,-17-35-16,53 35 16,-35 0-16,-18-18 15,35 18-15,0 0 47</inkml:trace>
  <inkml:trace contextRef="#ctx0" brushRef="#br0" timeOffset="29338.49">3669 5574 0,'0'-18'62,"35"18"-46,-35-35-16,35 0 31,-17 17-15,17 18-1,1 0 17,-36 53-1,0-35-31,0 17 16,0 0-16,0-17 15,0 17-15,-18 0 16,18-17-16,-35 17 15,35 1-15,-36-19 16,54-52 62,-18 0-62,35 35-16,-35-18 15,18 18 1,-18-35-16,35 35 31,1 0 1,-36 17-17,17-17-15,-17 18 0,35 35 16,-35-18-1,0-17-15,0 17 16,0 0-16,0 1 16,0 34-16,0-35 15,-17-17-15,-18 53 16,-1-36 0,19-35-1,-19 0 1,19 0-1,-19 0 1,1 0 31</inkml:trace>
  <inkml:trace contextRef="#ctx0" brushRef="#br0" timeOffset="30528.98">4463 5521 0,'0'18'125,"0"35"-110,-18-53 1,18 35-16,0 18 16,0 0-1,-18-53-15,18 17 16,0 36 0,-35 0-1,35-18 1,0 18-1,-35-53-15,35 53 16,0-35 0,0 17-1,-35 0 1,35-17 0,0 17-1,0-17 16,17-18-15,-17 35 15,35-35-15,1 0 0,-1 0-1,0 0 1,18 0-1,0 0 1,-53-17-16,35 17 16,-17 0-1,-18 0-15,35-71 47</inkml:trace>
  <inkml:trace contextRef="#ctx0" brushRef="#br0" timeOffset="32809.44">4251 5750 0,'-18'0'47,"54"0"188,17 0-220,-36 0 1,-17-35-16,35 35 15,1 0 1,-19 0 0,19 0-1,-19 0 1,19 0 0,-1 0-1,-18 0 1,19 0-1,-19 0 1,19 0 0,-1 0 77</inkml:trace>
  <inkml:trace contextRef="#ctx0" brushRef="#br0" timeOffset="34421">5697 5521 0,'0'-18'31,"0"54"266,0-19-282,36-17 1,-36 36 0,0-1-16,0-18 31,0 19-15,0-19 15,0 19-16,0-1 1,0-17 0,0 17-1,0-18 1,0 19 0,0-1-1,0-17 48,0 17 15,0-17 16,-18-18-32,18 52-62,0-16 16,-35-1-1,35 18 1,-18-18 0</inkml:trace>
  <inkml:trace contextRef="#ctx0" brushRef="#br0" timeOffset="35015.91">5539 5856 0,'17'0'78,"19"0"-63,-1 0 1,0 0 0,-17 0-16,17 0 15,18 0 1,-35 0-1,17 0 1,0 0 31</inkml:trace>
  <inkml:trace contextRef="#ctx0" brushRef="#br0" timeOffset="36282.94">6403 5768 0,'18'0'109,"17"-35"-93,0-1-16,0 1 15,-17 0-15,17 17 16,1-17-16,-36 0 16,52-1-16,-52 19 0,36-19 15,-19-17 1,-17 36 0,36 17-1,-36-35-15,0 52 110,0 1-95,0 17 1,0-17-16,-18 17 15,18 0-15,0-17 0,0 17 16,0 1-16,0-19 16,0 18-16,0-17 15,0 17-15,0 1 16,0-19-16,-18 19 16,18-1-16,0-18 15,0 36 1,0-35-1,0 17 1,0 1 15,0-19-15,0 18 78,0-70 46</inkml:trace>
  <inkml:trace contextRef="#ctx0" brushRef="#br0" timeOffset="37091.76">7161 5680 0,'18'0'78,"17"0"-47,1 0-15,-36-18-1,35 18-15,18 0 16,0 0 0,-36 0-1,19 0 1,-19 0-1,19 0 1,-1 0 62</inkml:trace>
  <inkml:trace contextRef="#ctx0" brushRef="#br0" timeOffset="37715.72">7179 5927 0,'53'-18'125,"-18"18"-109,0 0-16,18 0 15,0-35 1,0 35 0,-17 0-1,-1 0 1,-18 0 15</inkml:trace>
  <inkml:trace contextRef="#ctx0" brushRef="#br0" timeOffset="39408.39">8008 5503 0,'0'18'78,"0"17"-31,0-17-31,-35-18-16,35 35 15,0 0 1,0-17 0,0 17-1,-36-35-15,36 18 16,0 17-1,0 1 1,0-19 15,0 18-15,0-17 15,18-18-31,-18 35 16,0 1 15,35-36-15,-17 0 15,-18 17-31,35-17 16,-17 0 15,17 0 0,1 0 0,-19 0-15,18 0 15,-17 0 0,17 0-15,1 0 15,-36-35-15,35-18 0,-35 35-1,18 18 1,-18-35-16,35 0 15,-35 17 1,0-17 0,35 0-1,-35 17 1,0-17 0,0 0 15,0-1-16,0 1-15,0-18 16,0 35 0,0-17-1,0 17 1,0-17 15,-18 35-31,18-35 16,-35 35-1,35-18 1,-17 18 0,17-35-1,-36 35-15,19 0 32,-19 0-17,36 18 1,-35-18-16,35 17 15,-18 19 1,18-1 0,-35-35-16,35 17 15,-35 36 1,35-17 0,-35-1-1,35-17 1,0 17 15,-18-35-31,18 53 16,-35-53-1</inkml:trace>
  <inkml:trace contextRef="#ctx0" brushRef="#br0" timeOffset="40893.75">1464 7161 0,'0'-35'31,"0"0"0,0 17-15,0-17 15,0 53 79,0 17-95,0 35 1,0-34 0,-18 17-1,18-18-15,0 0 16,0 0-1,0 1-15,0-19 16,-35 19-16,35-1 16,0-17-16,0 17 15,0-18-15,0 19 16,-18-1-16,18-17 16,0 35-1,0-18-15,0-18 16,0 19-1,0-19 1,36 19 15,17-36-15,-18 0 0,0 0-1,1 0-15,-19-18 16,18 18-16,18-18 15,0-17 1,-53-18 0</inkml:trace>
  <inkml:trace contextRef="#ctx0" brushRef="#br0" timeOffset="41373.79">1305 7479 0,'0'0'0,"0"-18"32,18 18 46,-18-35-78,53 35 15,-36 0-15,19-18 16,-1 18-16,-17 0 16,-18-35-16,53 35 15,-18 0 1,0 0-1</inkml:trace>
  <inkml:trace contextRef="#ctx0" brushRef="#br0" timeOffset="42229.77">1905 7849 0,'-35'0'15,"35"-17"63,35 17-62,-35-36-16,18 36 16,-18-53-16,35 18 15,-35 18 1,35 69 140,-35 1-140,0-35-1,0 17-15,0-17 16,0 17-16,0 18 16,0-35-16,0 17 15,0 0-15,0 1 16,0-1 15,35-35 47</inkml:trace>
  <inkml:trace contextRef="#ctx0" brushRef="#br0" timeOffset="42939.26">2293 7338 0,'35'0'31,"1"0"0,-19 0-15,19 0 0,-1 0-1,0 0 1,0-36-16,-17 36 15,17 0-15,1 0 0,-19 0 16,18 0 0,-17 0-1,-18 0 17,35 0 30</inkml:trace>
  <inkml:trace contextRef="#ctx0" brushRef="#br0" timeOffset="45280.83">2417 7620 0,'0'0'0,"-18"0"94,-17 0-16,35-18 94,17 18-157,1 0 1,35-35-16,0 35 16,-18 0-1,-35-18 1,53 18-16,-18 0 16,-17 0 15,17 0 0,-17 0 0</inkml:trace>
  <inkml:trace contextRef="#ctx0" brushRef="#br0" timeOffset="46690.94">5503 7197 0,'0'-36'16,"0"19"0,0-19 15,18 36-31,-18-17 16,0-18 30,0 52 64,0 18-95,0 1-15,0 34 16,0-52 0,0 35-16,-18 0 15,18-36-15,0 19 16,0-1-16,0-17 16,0 17-1,0-17 1,0 17-1,-35 18 1,35-36 0,0 19-1,0-1 1,0-17 0,18-18-1,17 35 16,0-35-15,1 0 0,-36-18-1,52 18-15,-16-35 16,-19 0-16,19 35 0,-36-36 16</inkml:trace>
  <inkml:trace contextRef="#ctx0" brushRef="#br0" timeOffset="47104.14">5398 7355 0,'-36'0'0,"36"-17"15,18 17 63,17 0-62,18 0 0,-18-36-16,1 36 0,-1 0 15,18 0 1,0 0-16,-36 0 0</inkml:trace>
  <inkml:trace contextRef="#ctx0" brushRef="#br0" timeOffset="48093.11">5891 7585 0,'0'35'15,"0"-53"110,36 18-109,-36-35 0,17 35-1,19 0 17,-1 0-17,-18 18 16,-17 35-15,0-36-16,0 19 16,0-1-16,0-18 15,0 36 1,-52-17 0,16-1-1,36-17 1,-17-18-16,17 35 15,-36-35-15,36 17 16,-35-17-16,53 0 109,-18-52-93,35 52 0,-35-18-1,18 18-15,17 0 32,-17 0-17,17 0 16,-35 35-31,35-35 16,-17 0 0,17 0 15,-17 0-15,17-17-1,-35-19 1</inkml:trace>
  <inkml:trace contextRef="#ctx0" brushRef="#br0" timeOffset="48882.75">6456 7144 0,'17'0'78,"19"-18"-47,-1 18-15,-17 0-1,17 0 1,0 0 0,-17 0 15,17 0-16,-17 0 17,17 0-1,0 0 31</inkml:trace>
  <inkml:trace contextRef="#ctx0" brushRef="#br0" timeOffset="49458.47">6526 7302 0,'18'0'125,"0"0"-109,-18 36-1,35-36-15,18 0 16,-18 0-1,18 0 1,0 0 0,-35 0-1,17 0 17</inkml:trace>
  <inkml:trace contextRef="#ctx0" brushRef="#br0" timeOffset="79675.27">2857 7373 0,'36'0'328,"-1"0"-312,-17 0 0,17 0-1,-17 0 1,17-18-1,0 18-15,-17 0 32,17 0-32,0 0 31,-17 0-15,17 0 77,-17 0-77</inkml:trace>
  <inkml:trace contextRef="#ctx0" brushRef="#br0" timeOffset="80543.94">3510 7073 0,'-18'-17'47,"18"-19"-1,0 1-14,18 35-32,-18-18 15,18-17 1,-18 0 0,35 17 15,-35-17-16,0 53 95,0 17-95,0 0-15,0 0 16,0-17-16,0 17 16,0-17-16,-18 35 15,18-18-15,0-17 16,0 17-16,0 0 16,0 1-1,-17-36-15,17 35 0,0-18 31,0 19 16</inkml:trace>
  <inkml:trace contextRef="#ctx0" brushRef="#br0" timeOffset="81144.47">3422 7479 0,'35'0'110,"0"0"-95,1 0 1,17 0-1,-18 0-15,0 0 32,18 0-32,-18 0 15,-17 0 17,17 0 46</inkml:trace>
  <inkml:trace contextRef="#ctx0" brushRef="#br0" timeOffset="82175.55">3510 7743 0,'18'0'93,"-18"-35"-61,17 35-32,19 0 31,-36 18-16,35-1 1,-35 19 0,0 17-1,0-18 1,0 18 0,-18-53-1,18 53-15,-35 0 16,35-18-1,-18 0-15,18 1 32,-35-36-32,35 17 15,-35-17-15,35 35 16,-18-35 15,18-17 32,0-1-48,0-17 17,35 0-1,1 35 0,-1-36-15,0 36-1,1 0 1,-36 18 0,17-18-16,19 35 15,-1 1 16,0-36 1,-17-36-17,-18-34 1</inkml:trace>
  <inkml:trace contextRef="#ctx0" brushRef="#br0" timeOffset="87155.11">7038 7144 0,'0'0'0,"0"-18"47,0-17 0,0 0 15,35 35 266,0 0-296,-17 0-17,17 0 1,-17 0 0,17 0-16,1 0 15,-19 0 1,18 0 15,-17 0 16,-18 35 31,0 0-78,-35 0 16</inkml:trace>
  <inkml:trace contextRef="#ctx0" brushRef="#br0" timeOffset="88304.74">7602 7161 0,'36'0'109,"-1"-35"-78,-35 0-31,35 35 16,-35-53-16,53 53 15,-53-35-15,35 35 16,-35-53-16,18 0 16,-18 35 15,35 18-31,-35-35 16,0 0 15,0 52 94,0 36-110,0-18 1,0 1 0,0-1-16,0-17 15,0 17-15,0-17 16,-17 17-16,17 0 0,0-17 16,0 35-1,0-18 1,0 0-1,0 18 1,0 0 0,0-35-1,0 17 1,0-17 0,0 17 15</inkml:trace>
  <inkml:trace contextRef="#ctx0" brushRef="#br0" timeOffset="92695.89">935 9031 0,'0'-18'422,"-18"18"-375,1 0-16,-19 0 0,1 0-15,17 36 15,18-1-15,0-17-1,0 17 1,-35 0 0,35 0-1,0 18 1,0-17-1,0-1 1,0 0 0,0 1-1,0-1 1,18 0-16,-18 0 16,17-17 15,36-18-16,0 0 1,-18 0 0,-17 0-16,17-53 15,1 53-15,-1-53 16,0 18 0,1 0-1,-36-1 1,35 36-16,-35-35 15,0 0 1,17 35-16,-17-18 16,0-17 15,0 52 63,0 1-79,0 17 1,0 1 0,0-1-1,0 0 1,0 1-1,0-1 1,0 0 0,36 0-1,-1-35 17,-35 18-32,18-18 15,17 0 1,18 0-1,-18 0 1,-35-35-16,53 35 0,-53-53 16,35 35-16,-35-17 15,18 0-15,-18 17 16,0-17-16,35-1 16,-35 19-16,0-19 15,0-16 1,0 34-1,-17-17 1,-1 35 0,18-36-16,-35 36 15,-1 0 1,-17 0-16,1 18 16,16 17-1,36 1 1,-17-36-1,17 35-15,0 18 16,-36-53 0,36 53-16,0-36 15,0 36 1,0-35 0</inkml:trace>
  <inkml:trace contextRef="#ctx0" brushRef="#br0" timeOffset="93723.41">1834 9049 0,'0'-36'16,"0"19"46,-17 17-15,-18 17-16,35 1-15,0 17-1,-18-35 1,18 18-16,0 17 16,0 1 15,35-36-15,0 0-1,-17 0 1,17 0-1,-35-18-15,18 18 16,17 0 0,1 18 15,-36-1-15,17-17-1,-17 35-15,0 18 16,0-17-1,0-1 1,0 0 0,-35 18-1,0-18 1,-1 1 0,1-1-1,17-35 1,18 18-16,-35-18 15,0 0 17,53 0 46</inkml:trace>
  <inkml:trace contextRef="#ctx0" brushRef="#br0" timeOffset="94515">2593 8943 0,'0'-35'0,"0"52"109,-35-17-93,35 18-16,-36-18 0,36 53 15,-17-53 1,17 53-16,-36-36 0,36 19 16,0-1-16,-35-17 15,35 17-15,-35 0 16,17 0 0,18 1-16,-35-36 15,35 35-15,-35-17 16,35 17 31</inkml:trace>
  <inkml:trace contextRef="#ctx0" brushRef="#br0" timeOffset="95218.75">2258 8961 0,'-36'0'16,"54"0"62,-18 17-63,18-17 1,-18 35-16,35 1 16,-35-1-1,0 0-15,35-17 16,-35 17-16,36 18 16,-36-35-1,35-18 1,-35 35-16,18-35 15,-18 53 1,35-53-16,-35 18 16,35 17-1,-35 0 17,18-17-17,17-18 110</inkml:trace>
  <inkml:trace contextRef="#ctx0" brushRef="#br0" timeOffset="95926.95">2752 9155 0,'0'-18'47,"35"18"31,0 0-46,-17 0-17,17 0 1,0 0 15,-17 0-15,17 0-1,-17 0 32,17 0 31,-35 35-78</inkml:trace>
  <inkml:trace contextRef="#ctx0" brushRef="#br0" timeOffset="96577.09">2805 9349 0,'17'0'93,"1"0"-77,-18 17-16,35-17 16,-17 0-1,17 0 1,0 0 0,-17 0-16,17 0 31,-17 0 0,-18 36 16,35-36-31,-35 35-16,-17-35 15</inkml:trace>
  <inkml:trace contextRef="#ctx0" brushRef="#br0" timeOffset="98040.71">3298 9155 0,'36'0'156,"-19"0"-125,19 0-15,-1 0-16,-17 0 16,17 0-1,0-36 1,-17 36-1,17 0 1,0 0 0,-17 0 15,17 0 78</inkml:trace>
  <inkml:trace contextRef="#ctx0" brushRef="#br0" timeOffset="98970.15">3898 8855 0,'18'-18'31,"-18"-17"0,0 17-15,35 18-1,-35-35-15,35-18 16,-35 18 0,18 35-1,-18-36-15,0 19 16,35 17-16,-35-36 16,0 1-1,0 53 79,0 17-78,0 18-1,0-18 1,0 1-16,0-1 15,0 0 1,0-17 0,0 17-1,0 0 1,0-17 0,0 17-1,0-17 1,0 17 15,-17-35-31,17 35 16,0-17-1,-18 17-15</inkml:trace>
  <inkml:trace contextRef="#ctx0" brushRef="#br0" timeOffset="99734.99">3881 9243 0,'17'0'78,"1"0"-62,17 0-1,0 0 1,-17 0 0,17 0-1,-17 0 1,17 0 0,1 0-1,-19 0 1,18 0-1,-17 0 1,17 0 0,1 0 15,-36-18 0</inkml:trace>
  <inkml:trace contextRef="#ctx0" brushRef="#br0" timeOffset="101129.76">3951 9525 0,'0'-18'172,"18"1"-141,17-19-15,0 36 15,-17 0 16,17 0-16,-35 36-15,0-1 15,0-17-15,0 17-1,0-17 1,0 17 0,0 0-1,0-17 1,0 17 0,-17-35-16,17 18 15,-36 17-15,1 18 31,17 0-15,-17-18 0,0-17-1,0-18 1,35 35-16,-18-35 62,18-18-62,0 1 32,18-19-17,-1 36 17,-17-35-32,35 35 15,-17 0 16,17 0 1,1 0-1,-19 0-15,-17 18-1,36-18 1,-19 0-1,-17 35 1,36-35 15,-1 0 1,-35-18-17,35 18 1,-35-35-1,35 35-15</inkml:trace>
  <inkml:trace contextRef="#ctx0" brushRef="#br0" timeOffset="102658.9">917 10813 0,'35'-36'172,"-17"1"-156,17 35 15,-35-18-31,0 54 110,-17-1-95,17-17 1,-18-18-16,18 35 15,-35 0 1,0-17 0,35 17-1,-53-35-15,53 35 16,-18-17 0,18 17-1,-35-35-15,35 36 16,-36-19-1,19-17 32,17 35-31</inkml:trace>
  <inkml:trace contextRef="#ctx0" brushRef="#br0" timeOffset="103259.75">653 10813 0,'35'0'110,"-17"0"-95,34 0 1,-52 35-16,53-35 16,-53 18-16,36-18 15,-36 35-15,35-35 16,-35 35-16,35-35 15,-17 18 1,17-18 0,0 35-1,-17-35 17</inkml:trace>
  <inkml:trace contextRef="#ctx0" brushRef="#br0" timeOffset="104115.15">1199 11112 0,'0'-17'47,"36"17"-32,-1-53-15,-17 35 16,-18-17 0,35 35-1,-35-35 1,0 52 171,0 19-171,0-19 0,0 36-1,0 0 1,0-18 0,0 1-1,0-19 1,0 19-1,0-1 1,0-17 31</inkml:trace>
  <inkml:trace contextRef="#ctx0" brushRef="#br0" timeOffset="104737.42">1588 11042 0,'0'35'110,"0"-17"-79,0 17 0,0 0-15,0-17-1,-18 17 1,18 1 0,0-1-1,0 0-15</inkml:trace>
  <inkml:trace contextRef="#ctx0" brushRef="#br0" timeOffset="106043.89">1782 11112 0,'0'36'94,"0"-19"-63,17-17 125,-17-53-140,35 53-16,-35-35 16,36 18-1,-19-19 1,19 36 31,-19 0-16,19 0 32,-36 53-63,0-18 15,0 1 1,0-1-1,-18-35 1,18 35-16,-18-17 31,18 35-31,-35 0 16,35-36 0,-35 19-1,35-54 63,17 0-62,-17-17 0,36 35-1,-36-35-15,17 35 16,19 0 15,-19 0-15,18 18 15,1 17-15,-1-35 15,-17 0 0,17 0 0</inkml:trace>
  <inkml:trace contextRef="#ctx0" brushRef="#br0" timeOffset="106859.96">2258 10707 0,'17'0'78,"19"0"-62,34-18 0,-34 18-1,-1 0-15,-18 0 16,19 0-16,-19 0 15,19-35-15,-1 35 16,-17 0-16,34 0 16,-16-35-1,-19 35 1,19 0 0,-1 0 15</inkml:trace>
  <inkml:trace contextRef="#ctx0" brushRef="#br0" timeOffset="107548.44">2399 10866 0,'-35'0'47,"52"0"94,19 0-126,-1 0-15,-18 0 0,19 0 16,-1-18-16,-17 18 16,17 0-16,18 0 15,-36 0 1,19 0 0,-19 0 15,19 0 0,-1 0 0</inkml:trace>
  <inkml:trace contextRef="#ctx0" brushRef="#br0" timeOffset="108645.45">3281 10442 0,'0'35'110,"0"36"-95,0-53-15,0 17 16,0 0 0,0 18-1,0-18 1,0-17-16,0 17 31,0-17-31,0 17 16,0 1 15,0-19 0,17-17 32</inkml:trace>
  <inkml:trace contextRef="#ctx0" brushRef="#br0" timeOffset="109259.05">3175 10689 0,'18'18'109,"-1"-18"-93,36 0-1,-35 0 1,17 0-1,18 0 1,-53 17 0,18-17-1,17 0 1,0 0 46</inkml:trace>
  <inkml:trace contextRef="#ctx0" brushRef="#br0" timeOffset="110115.09">3104 11042 0,'36'0'78,"-1"0"-62,-17 0 15,17 0-15,-17 0 15,17 0-15,-35-18-1,35 18-15,-17 0 32,17 0-1,-35-17-31,18 17 31,17 0 0</inkml:trace>
  <inkml:trace contextRef="#ctx0" brushRef="#br0" timeOffset="112356.52">3881 10601 0,'0'-35'15,"0"52"110,0 1-109,0-53 140,0-1-125,-18 36-15,18-17 0,-35 17 46,17 0-31,18 53-31,0-18 16,-35-35 0,35 18-16,0 17 15,0 18 1,0-18-1,0 0 1,0 1-16,0-1 16,0 0-1,0-17 1,17-18 0,-17 35-1,18-35 1,-18 18-16,35-18 15,1 35 1,-1-35 0,35 0-1,-34-35-15,-1 17 0,0-17 16,-35 0-16,36 35 16,-36-36-16,35 36 15,-35-53-15,0 18 16,35 17 15,-35-17 0,-18 35 47,18 18-62,0-1 0,-35-17-16,35 53 15,0-17 1,-35 17 0,35-18-1,0-18 1,18-17-1,17 0 17,-18 0-17,19 0-15,-19 0 16,19 0 0,-36-52-1,53 52-15,-53-71 16,17 71-16,-17-35 15,0-18 1,0 35 0,0-17-1,0 0 1,0 17 0,0-17-1,-35 35-15,0 0 16,17 0-1,-17 0 1,17 0 0,18 17-16,-35-17 15,35 36 1,-35 17 0,35-1-1,0-16 1,0-1-1</inkml:trace>
  <inkml:trace contextRef="#ctx0" brushRef="#br0" timeOffset="113264.1">4762 10425 0,'0'0'0,"-17"0"47,-18 0-31,-1 0 15,1 0-15,35 35-16,-35-35 15,35 53-15,-36-53 0,36 35 16,-35-35-16,35 53 16,0-18-1,0-17 16,18-18 1,17 0-17,0 0 1,18 0 0,-35 0-1,17 0 1,0 0-1,-35 35 1,18-35-16,-18 18 16,35-18-1,-35 35 1,0 0 15,0-17-15,0 17-1,-17-35 1,17 18-16,-18-18 16,-35 35-1,0-35 1,18 35-16,17-35 0,-17 0 16,-18 36-1,36-36 16,17-18-15</inkml:trace>
  <inkml:trace contextRef="#ctx0" brushRef="#br0" timeOffset="114045.46">4551 10213 0,'17'0'62,"36"0"-30,-35 0-32,17 0 15,-17 0 1,17 0 0,0 0 15</inkml:trace>
  <inkml:trace contextRef="#ctx0" brushRef="#br0" timeOffset="114749.68">4921 10089 0,'36'0'62,"-36"-35"-30,35 35-32,-35-35 15,17 35 1,-17-18 0,36-17-1,-36 53 110,0 17-109,0 0-16,0 0 15,0-17-15,0 53 16,0-18 0,0-36-1,0 18 1,0-17 15,0 17 0</inkml:trace>
  <inkml:trace contextRef="#ctx0" brushRef="#br0" timeOffset="116155.51">5521 9790 0,'0'-36'31,"0"54"47,0 17-47,0 0-31,-35-35 16,35 53-16,0 0 15,-36-17 1,36 17 0,0-1-1,0-34 1,-17-18 0,17 35-16,0 1 15,0-19 1,-35-17-1,35 36-15,0-19 16,0 36 0,0-18-1,0 1 1,0 17 0,0-18-1,0-18 1,0 19-1,0-19 1,-18-17-16,18 36 16,0 17-1,0-18-15,0 18 16,0-18 0,0-17-1,0 17 1,0-17 15,0 17-15,0 0 15,35-35-31,-35 18 16,18-18 15,-18 35-31,0-17 31,35-18-15,-35 35 15,35-70 63</inkml:trace>
  <inkml:trace contextRef="#ctx0" brushRef="#br0" timeOffset="116947.39">5592 10442 0,'35'0'187,"0"0"-171,0 0-1,1 0 1,-19 0 15,19 0 16,-36 18 16</inkml:trace>
  <inkml:trace contextRef="#ctx0" brushRef="#br0" timeOffset="117712.42">6015 10125 0,'35'-18'31,"-35"-17"-15,18 35-16,-18-35 16,35 35-16,-35-18 15,18 18-15,-18-53 0,35 53 16,-35-35-16,35 17 16,-35-17-1,0-1 16,0 54 48,0 17-64,0-17 1,-17 53-1,17-36-15,0-17 16,0 17-16,-36 0 16,36 18-16,0-18 15,0 1-15,0-1 16,-35-35 0,35 53-16,0-18 15,0-17 16</inkml:trace>
  <inkml:trace contextRef="#ctx0" brushRef="#br0" timeOffset="118356.95">5980 10601 0,'17'-18'78,"18"18"-47,-17 0-15,-18-35 0,53 35-16,-18 0 15,-17 0 1,17 0 0,-17 0-1,17-18 1,0 18-1,-35-35-15,18 35 16,17 0 15</inkml:trace>
  <inkml:trace contextRef="#ctx0" brushRef="#br0" timeOffset="119339.74">6085 10830 0,'0'-17'47,"0"-19"0,18 36-31,-18-17-1,18 17-15,-18-36 16,35 36-16,0 0 31,-17 18 16,-18 17-31,0-17-1,0 17 1,0-17 0,0 17-1,0 0 1,-35-17-1,-1-18 1,36 35-16,-17 1 16,-19-1-1,54-53 79,0 18-78,-18-35-1,35 35 1,-17 0 15,-18 18-15,35-18-16,-35 17 15,35-17 1,-35 36 0,18-36-16,17 0 31,-17 0-15,17-18-1,-35 0 1</inkml:trace>
  <inkml:trace contextRef="#ctx0" brushRef="#br0" timeOffset="121560.4">6491 9790 0,'0'17'125,"18"18"-94,-18-17-15,35-18 0,-35 35-16,0-17 15,0 17 1,18-35-1,-18 36-15,0-19 16,0 19 0,0-19 15,0 18-15,35-35-1,-35 36-15,0-19 16,0 19-1,35-36 17,-35 17-17,0 19 17,0-1-1,18-35-31,-18 17 0,0 19 15,0-19 17,35-17-1,-35 36-31,0-1 31,0-17 0,0 17 1,0-18-17,0 19 17,0-1-17,0-17 1,0 35 15,0-18-15,0 0-1,0 0 1,0-17 15,0 17-15,0 1 15,0-19-15,0 19-1,0-19 1,-18-17 0,18 35-16,0 1 31,0-19-16,0 19 1,-35-1 0,35-17-16,0 17 31,0-18-15,0 19 15,-17-36 0,17 35 16,0 0-47</inkml:trace>
  <inkml:trace contextRef="#ctx0" brushRef="#br0" timeOffset="122707.06">7020 10442 0,'0'18'125,"0"-1"-109,0 19 0,0 17-1,0-36 1,0 19-1,0-19 1,0 36 0,0-18-1,0-17 1,0 17 0,0 1-1,0-19 1,0-70 93</inkml:trace>
  <inkml:trace contextRef="#ctx0" brushRef="#br0" timeOffset="123277.63">6897 10548 0,'-35'0'15,"52"0"126,1 0-126,35 0 1,-36 0-16,19 0 16,17 0-1,-18 0 1,0 0 0,-35 18-16,35-18 31,-17 0 0</inkml:trace>
  <inkml:trace contextRef="#ctx0" brushRef="#br0" timeOffset="124448.48">7408 10319 0,'0'-18'0,"0"-17"32,0 17-17,36 18 1,-36-35-1,35 0 1,-17 35 31,17 0 0,-35 17-16,35 19-15,-35-1-1,0 18 1,18 0 0,-18-36-1,0 19 1,0-1-1,0 0 1,0 18 0,-36-18-16,36 1 15,-35-36-15,35 35 16,-35 18 0,0 0-1,17-18 1,-17 18-1,-1-18 1,54-35 93,0 0-93,-18-17 0,53 17-16,-36 0 15,19 0 1,-36-18 0,52 18-16,-34 0 15,17 0 16,-17 0 16,17 0-15</inkml:trace>
  <inkml:trace contextRef="#ctx0" brushRef="#br0" timeOffset="126390.88">7779 10319 0,'0'-18'62,"35"18"-31,0-35-15,1 35 0,-36-35-1,35 35-15,-35-18 16,53 18-16,-18-53 16,18 18-1,-18-1 1,-35 1-1,0 18 1,0-19 15,-17 1-15,-19 35 0,19-18-1,-19 18 1,1 0 15,17 0-15,-17 0-1,35 36-15,-17-36 16,17 35-16,-36-17 16,36 34-1,-35 1 1,35-35-1,0 17-15,0 1 16,-35-36-16,35 35 16,0 18-1,0 0 1,0-18 0,0 0-16,0-17 15,0 17-15,0 0 0,0-17 16,0 35-1,0-18-15,0-17 0,0 17 16,0-17 0,0 17-1,0 0 17,-36 1-1,36-1-16,0-70 32,0 17-31,0-17 0,0-1-1,0 19 1,18-36-1,17-35 17,1 52-17,-19 1 1,19 35 0,-36-18-1,35 18 1,-18 0 15,19 0 0,-19 0-15,-17 36 0,0-19 15,0 19 0,0-1-15,-35-35-1,-18 18 1,36-18 0,-19 35-1,1-35 16,53 0 94,17 0-93,-17 35-17,34-35 1,-52 35 0,36-35-1,-36 18-15,35 17 16,-35 1-1,0-19 1,18-17 0,-18 36-16,0-19 15,0 18-15,0 1 16,35-36 0,-17 0 15,17 0-16,18-36 1,-18-16-16,-35-1 16</inkml:trace>
  <inkml:trace contextRef="#ctx0" brushRef="#br0" timeOffset="127777.08">8484 10213 0,'0'18'125,"0"17"-94,0-18-15,0 36-1,0 0 1,0-17-1,0-1-15,0 0 16,0-17-16,0 17 16,0-17-16,0 35 15,0 0 1,0-18 0,0 18-1,0 0 1,0-18-1,0 18 1,0-18 0,0-17-1,0-36 95,0-35-95</inkml:trace>
  <inkml:trace contextRef="#ctx0" brushRef="#br0" timeOffset="128534.98">8255 10231 0,'0'-18'94,"18"18"-79,-1 0-15,19 0 16,-1 0-16,-18 0 16,19 0-16,-19 0 15,19 0-15,-1 0 16,0 0 0,0 0-1,-17 0-15,17 0 31,1 0-15,-19 0 0,19 0-1,-19 0 1,19 0 0</inkml:trace>
  <inkml:trace contextRef="#ctx0" brushRef="#br0" timeOffset="129246.71">8590 10248 0,'0'18'47,"0"17"-16,0 0-15,0-17-1,0 17 1,0 18 0,0-18-1,0 18 1,0-35-1,0 35 1,0 0 0,0 0-1,0-36 1,0 19 0,18-19-1,-18 19 1,0-1-1,0-17 17,17-18 61</inkml:trace>
  <inkml:trace contextRef="#ctx0" brushRef="#br0" timeOffset="130941.65">1005 12259 0,'0'-18'15,"-17"18"110,-1 0-94,18 36-15,-35-1 0,35-17-16,-35-18 15,35 35-15,-18 0 16,18-17 0,-53-18-1,53 53-15,-35-53 16,35 53-16,-18-53 15,18 35-15,-35-35 16,35 53-16,-53-18 0,0 18 16,35-53-1,18 18 1</inkml:trace>
  <inkml:trace contextRef="#ctx0" brushRef="#br0" timeOffset="131842.1">582 12365 0,'18'0'125,"-1"0"-109,19 0 0,-1 35-1,-17-35 1,-18 35 0,35-35-1,-35 18-15,35-18 16,-35 35-1,18-35 1,-18 36-16,35-36 16,-35 17-1,18-17 1,-18 36-16,35-36 16,-35 17-1,35-17 1,-35 35 15,18-35-15,17 0 46,-35 36-15</inkml:trace>
  <inkml:trace contextRef="#ctx0" brushRef="#br0" timeOffset="132944.29">1147 12806 0,'0'-18'125,"35"-17"-109,18 17 15,-53-17-31,35 35 16,-35-35-16,18 35 16,-18-18-16,35 18 15,-35-35 16,0 52 110,0 1-125,-18-18-1,18 35 1,0 18-16,0-35 16,0 17-1,0-17 1,0 17-1,-17-35 1,17 35 0,0-17-1,0 17 1,0-17 15</inkml:trace>
  <inkml:trace contextRef="#ctx0" brushRef="#br0" timeOffset="133603.1">1499 12806 0,'0'35'109,"0"0"-78,0-17-15,0 35-1,0-35 1,0 17 0,0 0 15,0-53 16</inkml:trace>
  <inkml:trace contextRef="#ctx0" brushRef="#br0" timeOffset="134699.67">1729 12753 0,'0'-35'94,"35"35"-78,-35-36-1,35 36 1,-17 0 31,17 0-16,-17 18 0,-18 35-15,0 0 0,0-36-1,0 19 1,0-19 15,-36 19-15,1-1-1,35 0 1,-17-35-16,17 18 16,-36-18-1,54-18 110,17 18-94,-17 0-15,17 0 15,-17 0-15,-18 18 15,35-18-31,0 35 31,-17-35 1,-18-18-17,0 1 1,35 17-16,-35-53 0,0 18 16</inkml:trace>
  <inkml:trace contextRef="#ctx0" brushRef="#br0" timeOffset="135552.57">2205 12382 0,'35'0'94,"0"0"-79,-17 0 1,35 0-1,-35 0 1,35 0 0,-1 0-1,-34 0 1,17 0 0,-35 18-16,36-18 15,-19 0 16</inkml:trace>
  <inkml:trace contextRef="#ctx0" brushRef="#br0" timeOffset="136371.88">2240 12612 0,'0'17'16,"18"-17"187,17 0-188,-17 0 1,35 0 0,0 0-1,-36 0 1,18 0 0,-17 0-1,17 0 16,1 0-15,-19 0 0,19 0 15,-19 0 16</inkml:trace>
  <inkml:trace contextRef="#ctx0" brushRef="#br0" timeOffset="137799.51">3122 12047 0,'0'36'94,"0"-1"-63,35-35-15,-35 18-16,0 17 15,0-18 1,0 19 0,0-1 15,0-17-16,0 17 1,0-17 15,0 17 1,0 0 139,0-17-139,18-18 108</inkml:trace>
  <inkml:trace contextRef="#ctx0" brushRef="#br0" timeOffset="138427.45">3052 12259 0,'17'0'140,"1"0"-124,35 0-1,-18 0 1,-17 0 0,17 0-1,-35 35 17,35-35-32,-17 0 31,17 0 31</inkml:trace>
  <inkml:trace contextRef="#ctx0" brushRef="#br0" timeOffset="139087.09">3034 12629 0,'18'0'109,"-1"0"-93,36 0 0,0 0-1,-35 0 1,35 0 0,-18 0-1,-18-17 1,19 17 15,-1 0 0</inkml:trace>
  <inkml:trace contextRef="#ctx0" brushRef="#br0" timeOffset="154508.67">3722 11977 0,'-35'0'63,"35"35"30,0-53 64,17-17-142,18 18 16,1 17-15,-36-36 0,17 36-1,19 0 1,-19 0 0,19 0 15,-1 0-31,-18 0 15,19 0 1,-19 0 15,-17 18 1,0 0-17,0 17 1,0-18-1,0 36 1,-53-17 0,53-1-16,-52-17 0,52 17 15,-36 0-15,36-17 16,-17 35 0,17 0-1,-36-53-15,36 17 16,-35-17-16,35 35 15,-18-35 1,18 36 0,-35-36 15,35-18 47,0-17 31,18 17-93,17 18 0,-17 0-1,17-35 1,0 35 0,-17 0-1,17 0 1,-35 18-16,18-18 15,-18 17 1,35-17-16,-35 35 31,35-35-31,-17 0 32,-18-17-32,35 17 15,-35-53-15,18 53 16,-18-18-16</inkml:trace>
  <inkml:trace contextRef="#ctx0" brushRef="#br0" timeOffset="155259.88">4322 11871 0,'0'0'0,"0"18"78,0-1-62,0 36-16,0 0 31,0-18-31,0 18 16,0 0 0,0-35-1,0 17-15,0 36 16,0-54-1,0 19-15,-18-36 16,18 52-16,0-16 16</inkml:trace>
  <inkml:trace contextRef="#ctx0" brushRef="#br0" timeOffset="155955.94">4092 12012 0,'0'-35'47,"53"35"0,-18 0-47,1 0 15,17 0 1,-53-18-1,35 18-15,18 0 16,-18-35-16,0 35 31,1 0-31,-36-35 0,53 35 16,-18 0 0,0 0-1,0 0 1,-17 0-1,-18 17 79</inkml:trace>
  <inkml:trace contextRef="#ctx0" brushRef="#br0" timeOffset="156549.39">4551 11959 0,'-35'0'16,"35"35"62,0-17-63,0 35 1,0 0 0,0-18-1,0 0 1,0 1-1,0-19 17,0 19-32,0-19 15,0 19 17,0-1 61</inkml:trace>
  <inkml:trace contextRef="#ctx0" brushRef="#br0" timeOffset="157636.6">3845 12700 0,'53'0'78,"-35"0"-62,-18-18 0,53 18-16,0 0 15,-36 0 1,19 0 0,-1 0-1,-17 0 1,17 0-1,-18 0 1,19 0 15,-36-35-31,35 35 0,-17 0 32,17 0-1,-17 0 0,17 0-15,-35-35-1,35 35 1,-17 0 0,17 0-1,-17 0 1,17 0-1,0 0 1,-17 0 0,17 0-1,-17 0 32</inkml:trace>
  <inkml:trace contextRef="#ctx0" brushRef="#br0" timeOffset="158814.94">4057 12929 0,'35'-35'156,"1"35"-140,-36-35 0,17 35-16,18 0 15,1 0 1,-36 17 15,0 36-15,0-35-16,0 17 15,0-17-15,0 17 16,-18-35-16,18 53 16,-35-18-1,35-17 16,0-53 32,17 35-47,-17-36-1,18 36-15,17 0 31,-35-17-31,36 17 16,-19 0 15,19 0-15,-36 35 15,17-35-15,-17 35-16,0 1 15,0 17 1,0-36-16,0 18 16,-17 1-16,17-1 15,-53-17-15,0 35 16,17-53 0,19 0-1,-18 0 16,35 35 32</inkml:trace>
  <inkml:trace contextRef="#ctx0" brushRef="#br0" timeOffset="159856.37">5062 12453 0,'0'18'109,"0"17"-93,0 36 0,0-36-1,0-18-15,0 19 16,0-1-16,0-17 16,0 17-16,0-17 15,0 34 1,0-16-16,0-19 15,0 19 17,36-36 46</inkml:trace>
  <inkml:trace contextRef="#ctx0" brushRef="#br0" timeOffset="160397.94">4974 12753 0,'35'0'47,"-17"0"-16,17 0-16,-17 0 1,35 0 0,-18 0-16,-17 0 15,17 0 17</inkml:trace>
  <inkml:trace contextRef="#ctx0" brushRef="#br0" timeOffset="161620.97">5292 12435 0,'0'0'0,"0"-53"109,0 18-93,0 18-1,35 17-15,-35-36 16,18 36-16,-18-17 15,35 17 1,-35-36-16,35 36 16,-17 18 31,-18 17-32,0 36 1,0-36-16,0-17 15,0 17-15,0 0 16,0-17-16,0 17 16,0 1-16,0-19 15,0 18-15,-35 1 16,35-19-16,0 19 16,-36-1-16,36-17 15,0 17-15,-17-35 16,17 35-16,0 0 15,-36-35-15,36-17 141,18 17-141,0-18 16,17 18 15,-17 0-15,17 0-1,0 0 1,-17 0 15,-18 35-31,35 1 16,0-36 15,-17 0 0,-18-18-31,35 18 0,-35-53 16,18 53-1,-18-35-15</inkml:trace>
  <inkml:trace contextRef="#ctx0" brushRef="#br0" timeOffset="163405.5">5768 12471 0,'0'-18'16,"35"18"-1,-35-53-15,53 18 16,0-18-16,-53 35 15,35 18-15,-35-70 16,36 70-16,-36-53 16,0 35-1,0-17 1,0 17 0,0-17-1,0 0 1,-18 35 15,18-18-15,-18 18 15,18 35-15,0 18-1,-35-53 1,35 53-16,0-18 15,0 1-15,0-19 16,0 36-16,0 0 16,0 0-16,0 0 15,-35 0-15,35 0 16,0-35-16,0 34 16,0-34-1,0 17 1,0 1-1,0-19 126,0 19-125,0-19 109,17-52-47,-17 0-78,36 17 0,-36-17 15,35-36 1,-35 36-16,35 17 16,-35-17-1,18 35 1,-18-35 0,35 35 15,-17 0 16,-18 17-32,0 19 1,0-1 0,0 18-1,-36-18-15,36-17 16,-35 17-16,18 0 15,-19 1 1,1-36 15,35-18 47,18 18-62,-1 0 15,-17-18-15,36 18 0,-1 0 15,-35 53-16,17-53 1,-17 18-16,36-18 16,-36 35-1,17-35 1,19-18 31,-36 1-16,0-18-15,35 35-1</inkml:trace>
  <inkml:trace contextRef="#ctx0" brushRef="#br0" timeOffset="165256.43">6544 12312 0,'0'-35'0,"35"35"31,-35-18-31,0 53 125,0-17-125,0 17 0,0 18 16,0-18-16,0 18 15,0 0-15,0-17 16,0 16-16,0-16 16,-17-1-16,17 0 15,0 1-15,0-19 16,0 18-16,0-17 15</inkml:trace>
  <inkml:trace contextRef="#ctx0" brushRef="#br0" timeOffset="165856.94">6244 12330 0,'-17'0'0,"17"-36"47,17 36-47,18 0 16,36 0-1,-53 0 1,17 0-16,0 0 16,89 0-1,-107 0 1,36 0-16,0-35 16,-35 35-16,17 0 15,-17 0-15,17 0 16,18 0-16,-35 0 15</inkml:trace>
  <inkml:trace contextRef="#ctx0" brushRef="#br0" timeOffset="166370.94">6720 12277 0,'0'35'46,"0"-17"-30,0 34 0,0-34-1,0 17-15,0 1 16,0-1-16,0 0 16,0 18-16,0-18 15,0 18-15,0-17 16,0-19-16,18 19 15,-18 16 1,0-16-16,0-1 31,0-17-15,35-18 31</inkml:trace>
  <inkml:trace contextRef="#ctx0" brushRef="#br0" timeOffset="166944.89">6914 12929 0,'0'18'125,"0"0"-94,0 34-15,0 1-16,0-35 16,0 35-1,0 0 1</inkml:trace>
  <inkml:trace contextRef="#ctx0" brushRef="#br0" timeOffset="168653.4">7179 12506 0,'18'0'31,"-18"-18"-15,35 18-16,-35-35 16,35 35-16,-35-35 15,53 35-15,-53-36 16,71 1-16,-71 0 16,53 0-16,-53 17 15,53-17-15,-53-1 16,17 1-16,-17 18 15,0-19 1,0 19 0,0-19-1,0 1 1,-35 35 46,17 0-46,18 18 0,-35 17-1,35 18-15,-35-35 16,35 17-16,0 0 16,-36 0-16,36 18 15,0 0-15,-35-18 16,35 18-16,0 0 15,0 18-15,0-18 16,0 0-16,0 0 16,0-18-16,0 0 15,0-17-15,0 35 16,0 0 0,18 0-1,-18-36 1,0-52 46,0 0-62,0 17 16,0-17-16,0-1 16,0-16-1,0-1 1,0 35-1,35-17-15,-35-1 16,53 1-16,-53 18 16,53-19-16,-18-17 15,0 53 1,-35-35-16,53 35 0,0-18 16,-35 18-1,17 0 16,-35 53 16,0-35-47,-35 17 16,35 1-16,-53-1 16,18 18-16,-1-18 15,19 0-15,-18 1 16,-1-36-16,1 52 0,17-52 15,18 18 1,36-18 109,-1 0-109,-17 18-1,17-1-15,0-17 16,-35 36 0,18-36-16,17 0 31,0 0 0,-17-18-15,-18 0-1</inkml:trace>
  <inkml:trace contextRef="#ctx0" brushRef="#br0" timeOffset="169570.39">8079 12418 0,'0'-18'16,"0"-17"15,-18 35 63,18 17-94,-35-17 15,35 18-15,-18-18 16,18 53-16,-35-18 16,35 36-1,-36-53-15,36 17 16,0 0-16,0-17 16,0 17-16,0-17 0,0 35 15,0-18 1,18-35-1,-18 17 1,35-17-16,-17 0 16,35 0-1,-18 0 1,-35-17 0,36 17-16</inkml:trace>
  <inkml:trace contextRef="#ctx0" brushRef="#br0" timeOffset="169930.88">7902 12629 0,'0'-17'46,"35"17"-30,1 0 0,-1-35-16,0 35 15,1 0-15,17-36 16,-18 36-16</inkml:trace>
  <inkml:trace contextRef="#ctx0" brushRef="#br0" timeOffset="170903.09">8537 12206 0,'0'-35'78,"35"35"-62,1 0 0,-1 0-16,0 0 15,-17 0-15,17 0 16,-17 0-16,17 0 15,18 0 1,-35 0 0,17 0-16,-35 17 15,0 19 1,0-1 15,0 0-15,0-17-1,-18-18-15,18 35 16,-17-35-16,17 53 16,-53-53-16,53 35 15,-35-35-15,35 53 16,-18-53-16,18 53 16,-35-17-16,35-1 15,-36 0 1,36 0-1,0-17 17,18-18 46,0 0-63,17 0 1,18 0 0,-18 0-1,0 0-15,1 0 16</inkml:trace>
  <inkml:trace contextRef="#ctx0" brushRef="#br0" timeOffset="171512.96">8520 12506 0,'35'0'94,"18"0"-78,-36 0-16,19 0 0,17-35 15,-18 35-15,18 0 16,0-18-16,-18 18 15,0 0-15,1 0 16,-1-35 0</inkml:trace>
  <inkml:trace contextRef="#ctx0" brushRef="#br0" timeOffset="179880.94">459 12012 0,'0'-35'0,"0"17"62,0-17 1,0 53 124,0-1-155,0 18-17,0 1 1,0-1 0,0 0-16,0-17 31,0 17-31,0 18 15,0-35 1,0 35 0,0 0-1,0-18 1,0 18 0,0 0-1,0-36 1,0 19-16,0-1 15,0 0 1,0 0 0,0-17-1,0 17 1,0-17 0,0 17-1,0 18 1,0-18-1,0 18 1,0 18 0,0-53-1,0 34 1,0 1-16,0-35 31,0 35-31,0 0 16,0-18-1,0 18 1,35 0 0,-35-35-1,0 17 17,0 0-17,0-17 1,0 17-1,0-17 1,0 17 0,18-35-16,-18 35 47,35-35-16,-18 0 0,19 0 0,-1 0 1,-35-17-32,18 17 15,17 0 16,-17 0 16,-18-36-31,35 36-16,0 0 16,-17 0-1,-18-17 1,35 17-16,-17 0 15,17 0 1,0 0 0,-17 0-1,17 0 1,-17 0 0,17 0-1,0 0 1,-17 0-1,17 0 1,-17 0 0,17 0-1,0 0 1,-17 0-16,17 0 31,-17 0-31,17 0 16,1 0-1,-19 0 1,18 0 0,-17 0-1,17 0 1,1 0 0,-36 35-1,17-35-15,19 0 31,-36 35-31,17-35 16,19 0 0,-1 0-1,-35 18-15,17-18 16,19 0 15,-19 0 0,19 0 32,-1 0-47,-17 0 15,17 0-16,0 0 17,0 0-17,1 0 1,-1 0 0,18 0-1,-18 0-15,0 0 16,1 0-1,-1 0 1,0 0-16,0 0 16,1 0-1,-1 0-15,0 0 0,-17 0 16,17 0-16,-17 0 16,17 0-16,0 0 15,-17 0-15,35 0 16,-18 0-1,18 0 1,-53 35 0,53-35-16,-18 0 15,18 0 1,0 0 0,-35 0-1,17 35 1,0-35-1,1 0 1,-1 0 31,0 0 47,-17 0-63,17 0-15,18 0-1,-18 0 1,36 0-1,-36 0 1,-17-17-16,17 17 16,18 0-16,-18-35 15,18 35-15,0 0 16,-35 0-16,17 0 16,0 0-16,-17 0 15,17 0-15,-17 0 0,17 0 16,0 0-16,-17 0 15,17-36-15,1 36 16,-19 0-16,19 0 16,-1 0-1,18 0 1,-18 0-16,18 0 16,18 0-1,-36 0 1,-18 0-16,54 0 15,-18 0 1,-18 0 0,0 0-1,18 0 1,-17 0 0,-1 0-1,0 0 1,-17 0-1,17 0 1,0-35 0,-17 35-1,17 0 1,-17 0-16,17 0 16,0 0-1,1 0 1,17 0-1,0 0 1,-18 0 0,18 0-1,0 0 1,-36 0 0,19 0-16,-19 0 15,19-18-15,16 18 16,-16 0-16,17 0 15,-18-35-15,0 35 16,-17 0-16,17 0 16,-17 0-16,17 0 0,0 0 15,-17-35 1,17 35-16,-17 0 0,35 0 16,0 0-1,-36 0 1,19 0-1,-1 0 1,-17-35 0,17 35-1,0 0 1,-17 0 0,35 0-1,0 0 1,-18 0-1,18-36 1,0 36 0,-18 0-1,18 0 1,0 0 0,-36 0-16,19 0 15,34 0 1,-52 0-16,17 0 15,-17 0-15,17 0 16,0 0-16,-17 0 0,53 0 16,-36 0-1,-18 0-15,54-35 16,-36 35 0,-17 0-16,17 0 15,1 0-15,-19 0 16,36 0-1,0 0 1,-35 0 0,35 0-1,-18 0 1,18 0 0,0 0-1,-36 0-15,19 0 16,-1 0-1,-18 0 1,19 0 0,-19 0-1,19 0 1,-1 0 0,-17 0-1,17 0 1,-17 0-1,34 0 1,-16 0 0,-19-18-16,19 18 0,17 0 15,-18 0 1,0 0 0,0 0-1,-17 0 1,17 0-1,-17 0 1,17 0 0,0 0-1,1 0 17,-1 0-32,-17 0 15,17 0 16,0 0-15,-17 0 15,17 0-15,-17 0 15,17 0-15,0 0 15,1 0-15,-1 0-1,0 0 1,0 0 0,18 0-1,0 0 1,-35 0-1,17 0 1,-17 0 0,35 0-1,0 0 1,-36 0-16,36 0 16,0 0-1,-18 0 1,1 0-1,-19 0 1,19 0 0,-1 0-1,-17 0 1,17 0 0,-18 0 15,19 0-16,-1 0 1,0 0 0,18 0-1,-18 0 1,-17 0 15,17 0 16,-35-35 266,0 0-282,0 17 16,0-17-16,0 17 0,0-17-15,0 0-1,0 17 17,-17-17-17,17-1 17,0 19-17,0-18 32,-36 35-31,36-18-1,0-17 17,-17-1 14,17 19-30,0-19 15,-35 36-15,35-35 0,0 18-1,0-19 1,0 19 15,0-19-15,0 1-1,0 17 1,0-17 0,0 18-1,0-19 1,0 1-1,0 17 1,0-17 0,0 17-1,0-17 1,0 0 0,0 17-1,0-17 1,0 17-1,0-17 1,0 0 0,0 17-1,0-17 1,-36 17 0,36-17-1,0 0-15,0 17 16,-35-17-1,35-1 1,0 19 0,0-18-1,0 17 1,0-17 15,0-1-15,0 19 15,-18 17 0,18-36-31,0 19 47,0-19-16,0 1-15,0 18 15,0-19 16,-35 36-47,53 0 297,-18-53-297</inkml:trace>
  <inkml:trace contextRef="#ctx0" brushRef="#br0" timeOffset="186978.01">353 11959 0,'-18'0'62,"53"0"157,1 0-188,-19 0 0,19 0-15,-36-17-16,53 17 16,-18 0-1,-35-18-15,53 18 16,-36 0 0,19 0-16,-1-35 15,-17 35 1,17 0-1,0 0 1,-17 0 0,-18-36-1,35 36-15,-17 0 16,17 0 15,0 0-15,-35-17-16,18 17 15,17 0 1,-17 0 0,17 0-1,-35-36 1,35 36 0,-17 0 15,17 0 0,-17 0-15,17 0 15,0 0-15,-17 0-1,17 0 16,-17 0-15,17 0 15,1 0-15,-19 0 15,18 0-15,-17 0 15,17 0-15,1 0-16,-19 0 0,36 0 31,-53-35-31,36 35 0,-19 0 16,36 0-1,-18 0 1,18 0-1,0 0 1,-35 0 0,17 0-1,0-18 17,-17 18-32,17 0 31,1 0-16,-36-35 1,17 35 0,18 0-1,-17 0 17,17 0-1,1 0 0,-19-35-15,19 35-1,-1 0 1,-18 0 15,19 0-15,-19 0 15,19 0 0,-1 0-15,-17 0 0,17 0 15,-17 0-16,34 0 1,-52 18-16,53-18 16,-17 0-1,-1 0 1,0 0 0,-17 0-1,17 0 1,-17 0-1,35 0 1,-18 0 0,-17 0-1,17 0-15,-18 0 16,19 0 0,-1 0-1,-17 0 1,17 35 15,0-35-15,-17 0 15,17 0-15,-17 0-1,17 0 16,0 0-15,-17 0 0,17 0 15,-17 0-15,17 0 15,0 17-16,-17-17 1,35 0 0,-18 0-16,-17 0 15,17 0-15,-17 0 16,35 0 0,-18 0-1,-17 0 1,35 0-1,-18 0 1,0 0 0,0 0-1,-17 0 1,35 0 0,-18 0-1,-17 0 1,17 0-1,0 0 1,-17 0 15,17 0-15,-17 0 15,17 0-15,1 0-1,-19 0 1,19 0 0,-19 0-1,18 0 1,1 0 0,-1-35-1,18 35 1,-18 0-16,0 0 15,1 0 1,-19 0-16,19 0 16,-1 0-16,0 0 15,0-35-15,1 35 16,-19 0-16,19 0 16,-1 0-16,-17 0 0,17 0 15,-18 0-15,19 0 16,-1 0-16,-17 0 15,35 0 1,-18 0 0,18 0-1,-53-35-15,53 35 16,-18 0 0,18 0-1,0 0 1,-18 0-1,18 0 1,0 0 0,-18 0-16,18-18 15,0 18 1,-18 0 0,18 0-1,-17 0-15,-1 0 16,-18 0-16,54-35 15,-36 35 1,1 0 0,16 0-1,-16 0 1,-19 0 0,19 0-1,-19 0-15,19 0 31,-1 0-15,-18 0 0,36 0 15,-35 0-15,35 0-1,-18 0 1,1 0-1,16 0 1,1 0 0,-17 0-16,17 0 15,-18 0 1,-18 0-16,19 0 16,-1 0-16,-17 0 15,17 0-15,-17 0 16,17 0-16,0 0 15,-17 0-15,17 0 16,-17 0-16,17 0 16,0 0-16,-17 0 15,17 0-15,-17 0 16,17 0-16,18 0 16,-35 0-16,35 0 15,-1 0 1,-34 0-1,17 0 1,-17 0 0,17 0 15,1 0-15,-19 0-1,18 0 16,-35 35-15,53-35-16,-35 0 16,17 0-1,1 0 1,17 0 0,-53 35-16,52-35 15,-16 0 1,-1 0-1,0 18 1,-17-18 0,17 0-1,0 0 1,-35 35-16,18-35 0,17 0 31,-17 0-31,17 0 31,1 0 1,-19 0-17,18 0 17,-17 0-1,17 0 0,1 0 0,-1 0-15,18 0 0,-18 0-1,-17 0 1,17 0 15,-17 0-15,17 0 15,0 0-15,1 0 15,-1 0-31,-18 0 15,36 0 1,0 0 0,-35 0 15,17 0-31,0 0 16,-17 0-1,17 0 1,-17 0-1,17 0 1,1 0 15,-19 0 1,19 0-17,-19 0 16,18 0 1,1 0 46,-19 0-31,19 0 0,-1-17 31,-17 17-16,17 0-31,-35-18-15,0 36 703,-35-18-719</inkml:trace>
  <inkml:trace contextRef="#ctx0" brushRef="#br0" timeOffset="193967.11">1464 14252 0,'0'-35'297,"0"0"-251,-35 52 48,35 19-63,0-19-15,-36-17 0,36 35-1,0-17 17,0 17-17,0 1 1,0-19 15,0 19-15,0-19 15,0 19-15,0-1-1,0-18 16,18-17-31,-18 36 16,35-36 0,-17 0-1,17 0 1,1 0 0,17 0-1,-1 0 1,-16-18-1,-1-17-15,18-18 16,-18 18 0,-35-1-1,0 1 1,0 17 15,0 54 110,0 17-126,-17-18 1,17 18 0,0-18-1,0-17 17,17-18-32,18 35 15,-17-35 1,35 0-1,-18 0 1,18 0-16,-18-35 16,18-1-1,-17 19 1,-36-18 0,17 35-16,-17-53 15,0 35 1,0-17-1,0 17 1,0-17 0,0-1-1,-35 1 1,0 35 0,17 0-1,-17 0 1,0 0-1,17 0 1,18 35 0,-35 18-1,35 18 1,0-53 0,0 17-16,0 0 15</inkml:trace>
  <inkml:trace contextRef="#ctx0" brushRef="#br0" timeOffset="194842.31">2152 14534 0,'0'-17'16,"18"17"0,-18-35-16,35 35 15,-35-53-15,35 17 16,-35 19-16,35-19 0,-35 1 15,18 0 1,-18 0 0,0-1 31,0 54 31,0 17-63,35-35 1,1 18 0,-19-18-1,19 35 1,-1-35-1,-35 35-15,17-35 16,-17 18 0,36-18-16,-36 35 15,35 1 17,-35-19-17,0 36 1,-18-18-1,18-17-15,-35-18 16,35 35 0,-18-35-16,-17 0 31</inkml:trace>
  <inkml:trace contextRef="#ctx0" brushRef="#br0" timeOffset="195630.88">3034 14199 0,'18'0'79,"-18"18"-64,35 17 1,0 0-1,0-17 1,-17 17 0,17 1-1,1-36 1,-36 35 0,17-35-1,18 0 1,-35 18-1,36-18-15,-19 0 32,-17 35-32,36-35 31,-36 18-15,17-18 46</inkml:trace>
  <inkml:trace contextRef="#ctx0" brushRef="#br0" timeOffset="196252.93">3387 14093 0,'-18'0'31,"18"18"-15,-35 17 15,35 1-15,-36-1-1,36-17 1,-17-18-16,17 35 16,-35 0-1,35-17 1,-36-18-16,36 53 0,-17-18 16,17-17 15,-36-18-31,36 35 31,-35-35-15</inkml:trace>
  <inkml:trace contextRef="#ctx0" brushRef="#br0" timeOffset="197573.39">3792 14217 0,'0'0'0,"-17"0"125,70 0 0,-53-18-125,53 18 15,17 0 1,-52 0-16,17 0 15,-17 0-15,17 0 16,0 0-16,-17 0 0,17 0 16,-17 0-16,17 0 15,18 0 1,-35 0 0,17 0-1,-35-17 1,18 17-16</inkml:trace>
  <inkml:trace contextRef="#ctx0" brushRef="#br0" timeOffset="198255.94">3757 14429 0,'18'0'125,"35"0"-109,-36 0-16,19-36 15,-1 36-15,-18 0 16,19 0-16,-19 0 16,19 0-16,-1-35 15,0 35 1,1 0-1,-1 0 1,-18 0 0,19 0 93</inkml:trace>
  <inkml:trace contextRef="#ctx0" brushRef="#br0" timeOffset="199596.96">4568 14235 0,'36'0'187,"-1"0"-171,-17 0-1,17 0 1,-17 0 0,17 0-1,0 0 17,-17 0-17,17 0 110,-35-18-109</inkml:trace>
  <inkml:trace contextRef="#ctx0" brushRef="#br0" timeOffset="200687.48">5009 14411 0,'18'-18'47,"-18"1"-16,35 17-31,-35-36 16,36 36-1,-36-53-15,17 36 16,36-36-1,-53 18-15,53-1 16,-53 19-16,35-19 16,-35 1-16,36-18 15,-36 36 1,0-19 0,17 36-1,-17-17-15,0 34 141,0 36-126,0 0 1,0-35-16,0 17 0,0-17 16,0 17-1,0 0-15,0 1 16,36-36-16,-36 52 16,0 1-1,0-17 1,35 17-1,-35-18 1,0-17 0,18-18-16,-18 35 0,0 0 31,0-53 94,52-17-125,-52-18 16</inkml:trace>
  <inkml:trace contextRef="#ctx0" brushRef="#br0" timeOffset="202080.82">2187 15416 0,'0'0'0,"18"0"16,-18-17-1,0-19 48,0 54 46,-35 17-93,-1 18-1,1 18 1,0-36 0,35 0-16,-36-35 15,36 53-15,-17 0 16,-18-17-1,-1 16 1,1 1 0,0 0-1,-1-17 1,36-19 0,-17-17-16,17 35 15,-35-35-15,35 18 16,-18-18-16,18 35 15,-35-35 1,70-17 31,-17 17-47,-18-36 16,52 36-16,-52-17 15</inkml:trace>
  <inkml:trace contextRef="#ctx0" brushRef="#br0" timeOffset="202792.35">1782 15505 0,'0'0'0,"17"0"140,18 0-124,-35 17-16,53-17 16,-53 35-16,36-35 15,-36 18-15,35-18 16,-35 35-16,35-35 16,-35 36-16,18-36 15,-18 53-15,35-53 16,-35 53-16,18-53 0,-18 35 15,35-35 1,-35 53-16,35 0 16,-35-18-1,0-17 1,18-18-16,-18 35 31</inkml:trace>
  <inkml:trace contextRef="#ctx0" brushRef="#br0" timeOffset="203745.93">2328 15928 0,'0'-18'46,"36"1"-14,-36-19-17,17 36-15,-17-35 0,36 17 32,-1 18-1,0 36 16,-35 17-32,0-36 1,-18 36 0,18-18-1,-35-35 1,53-17 62,17-18-62,-17 35-1,-18-18 1,35 18-1,-17 0 17,-18 53-1,0 0-15,0-18-1,0 18 1,0-35-1,-36 17 17,1-35-1</inkml:trace>
  <inkml:trace contextRef="#ctx0" brushRef="#br0" timeOffset="204254.41">2734 16016 0,'0'18'47,"0"-1"-16,0 19-16,0-1 1,0-17 0,0 17-1,0-18 1,0 19 0,0-1-1</inkml:trace>
  <inkml:trace contextRef="#ctx0" brushRef="#br0" timeOffset="205012.45">3069 15857 0,'0'18'79,"0"17"-64,-17 1 1,17-1-1,0 18 1,0-18 0,0 0-1,0 1 1,-36-36 0,36 17-1,18-17 126,0 0-126,17-17 1,18 17 0,-18 0-1,18 0 1,-18 0 0,-17 0-1</inkml:trace>
  <inkml:trace contextRef="#ctx0" brushRef="#br0" timeOffset="205553.02">3246 16016 0,'0'53'156,"0"0"-140,0-18-1,0 0-15,0 1 16,0-19 0,0 19 15</inkml:trace>
  <inkml:trace contextRef="#ctx0" brushRef="#br0" timeOffset="206196.93">3563 15557 0,'18'0'47,"17"0"-16,-35-17-31,18 17 0,17 0 16,18-35 0,0 35-1,-36 0 1,19 0 0,-19 0-1,36 0 1,-18-18-1,-17 18 1</inkml:trace>
  <inkml:trace contextRef="#ctx0" brushRef="#br0" timeOffset="206692.7">3651 15716 0,'0'-17'94,"18"17"-79,-18-36-15,35 36 16,0 0-16,1-17 0,-19 17 16,19 0-16,-1 0 15,0 0 1,-35-36-16,35 36 15,-17 0 1,17 0 31</inkml:trace>
  <inkml:trace contextRef="#ctx0" brushRef="#br0" timeOffset="208103.91">4480 15346 0,'0'-18'109,"0"-17"-78,0 17-15,0 36 93,36-18-93,-36 35-16,0 18 15,0-35 1,0 35 0,0-18-1,0-17 1,0 17 0,0-18-1,0 19 16,0-1-15</inkml:trace>
  <inkml:trace contextRef="#ctx0" brushRef="#br0" timeOffset="208695.47">4286 15487 0,'18'0'16,"17"0"15,-17 0 0,17 0-15,-17 0 0,17 0-1,0 0 1,-17 0 0,17 0-1,-17 0 1,17 0-1,0 0 17</inkml:trace>
  <inkml:trace contextRef="#ctx0" brushRef="#br0" timeOffset="209498.38">4339 15734 0,'-17'0'16,"52"0"124,0 0-124,-17 0 0,17 0-1,18 0 1,-18 0 0,18 0-1,-35 0 1,17 0-1,0 0 1</inkml:trace>
  <inkml:trace contextRef="#ctx0" brushRef="#br0" timeOffset="211493.55">5080 15399 0,'0'17'78,"0"-52"0,0 0-47,-18 35-15,-17 0 15,35 17 1,-18-17-17,18 36 1,-35-19-1,35 36 1,0-17-16,-35-36 16,35 35-16,0 0 15,0 0-15,-18-17 0,18 35 32,0 0-17,0-18-15,0 0 16,53 1-1,-18-36 1,1 0 0,17 0-1,-18-18 1,0-35 0,0 0-1,-35 36 1,18-19-16,-18 1 0,35 17 15,-35-17-15,36-18 16,-36 36 0,0-36-1,0 17 17,0 54 30,0 17-46,-18-35-1,18 36-15,0 16 16,-18-52-16,18 53 16,0-17-1,0-1 1,0-17-1,0 17 1,36-35 0,-36 35-16,35-35 15,-17 0 17,35 0-1,-53-17-31,17 17 15,-17-53-15,35 53 0,-35-36 16,36 36-16,-36-53 16,0 18-1,17 35-15,-17-18 16,0-17 0,-17 0-1,17 17 1,-18 18-16,18-35 15,-35 35 1,17 0 0,18-18-16,-35 18 15,0 0 1,17 0 0,-17 36-16,35 17 15,-36-53 1,36 52-16</inkml:trace>
  <inkml:trace contextRef="#ctx0" brushRef="#br0" timeOffset="212308.93">5821 15328 0,'0'0'0,"-35"0"63,-1 0-48,36 18 1,-17-18-16,17 53 16,-36-53-16,36 53 15,-17-53-15,17 35 16,0 0 0,0 0 15,35-35 0,-17 0-15,17 0-1,0 0 1,-17 0 0,17 0-1,-17 0 1,-18 18-1,0 17 1,35-35 0,-35 18-1,0 17 1,-35 1 0,-1-1-1,1-35 1,35 18-16,-53-18 15,18 0 1,17 0 0</inkml:trace>
  <inkml:trace contextRef="#ctx0" brushRef="#br0" timeOffset="213584.7">6368 14852 0,'0'35'31,"0"-17"-15,0 17-1,-36 0 1,36 1-1,0 17 1,-35-18 0,35-17-16,0 17 15,0 35 1,0-34-16,-35-36 16,35 53-16,0-18 15,0-18 329,0 19-328,0-19-1,0 36 1,0 0-1,0-35-15,0 17 16,17 0-16,-17-17 16,0 17-16,0 18 15,36-53 1,-36 36-16,35-1 16,-17 0-1,-18-17 1,35-18-1,-35 35-15,18-35 16,-18 35-16,35-35 0,0 0 31</inkml:trace>
  <inkml:trace contextRef="#ctx0" brushRef="#br0" timeOffset="214679.95">5662 15028 0,'18'0'141,"17"0"-125,-17 0-1,17 0 1,-17 0-1,-18-17 1,35 17 0,0 0 62,-17 0-63,17 0 17</inkml:trace>
  <inkml:trace contextRef="#ctx0" brushRef="#br0" timeOffset="-213961.66">6032 14993 0,'0'-18'78,"0"1"-47,36 17-31,-36-53 16,17 53-1,-17-35-15,36 17 16,-36-17 0,35 35-1,-35-36-15,0 54 125,0 17-109,0 1 0,0 16-1,0 1-15,0-35 31,0 35-31,0-18 16,0 1 0,-18-36-1,18 35-15,0-18 32,0 19 61</inkml:trace>
  <inkml:trace contextRef="#ctx0" brushRef="#br0" timeOffset="-211765.81">6491 15469 0,'0'-35'63,"0"17"109,35 18-172,1 0 15,-19 0 1,19 0 0,-19 0-1,18 0 32,-52 0 47</inkml:trace>
  <inkml:trace contextRef="#ctx0" brushRef="#br0" timeOffset="-210971.66">6809 15469 0,'35'0'47,"-17"-35"-16,-18 0-31,35 35 16,-35-36-16,35 1 15,-35 0-15,18 35 0,-18-35 16,35 35-16,-35-53 16,0 17-1,35 36-15,-35-17 16,0 52 93,0 18-93,0-35-16,0 17 16,0 0-16,0-17 15,0 17-15,0-17 16,0 17-16,0 0 15,0-17-15,0 17 16,0 0 0,0 18-1,0-17-15,0-19 16,-17 19 0,34-54 62</inkml:trace>
  <inkml:trace contextRef="#ctx0" brushRef="#br0" timeOffset="-210069.88">7038 14905 0,'0'0'0,"35"0"62,-17 0-46,17 0 0,-35 17-1,53-17-15,-53 36 16,35-36-16,-35 35 15,36-35-15,-36 35 16,35-35-16,-35 53 16,17 0-1,-17-18 1,36 18-16,-36-17 16,0-19-16,0 19 15,0-1-15,35 0 16,-35 0-1,0 1 1,0-19 0,0 19-1,0-19 1,0 18 0,0 1-1,0-1 1,-18 0-1,18 1 1,-17-36-16,17 17 16,-36 19-1,36-1 1,-35-35-16,35 17 16,-17-17-16,17 36 31,17-54 31,18-52-46</inkml:trace>
  <inkml:trace contextRef="#ctx0" brushRef="#br0" timeOffset="-208743.81">7761 15222 0,'0'-35'15,"0"70"110,0-17-109,0 17-16,0 1 15,0-19-15,0 54 16,0-36 0,0-17-16,0 52 15,0-52 1,0 35-16,0-18 16,-18-35-16,18 35 15,0 1 1,0-1-1,0-17 1,0 17 0,0-18-1</inkml:trace>
  <inkml:trace contextRef="#ctx0" brushRef="#br0" timeOffset="-207707.69">7655 15469 0,'-35'0'296,"17"0"-249,54 0 94,17 0-125,-18 0-1,18 0 1,-18 0-1,-17 18 1,17-18 0,0 0-1,-17 0-15,17 0 110,-35-18-95</inkml:trace>
  <inkml:trace contextRef="#ctx0" brushRef="#br0" timeOffset="-206554.39">8308 15187 0,'0'-18'63,"0"1"-48,0-18 1,35-18-1,-35 35 1,35 18-16,-35-35 16,18 35-16,-18-18 15,35 18 1,-17 0 31,17 53-16,-35 0-15,0 0-1,0-18-15,0 0 16,0-17-16,0 17 16,-17 1-16,17-1 15,0 18 1,-18-53-1,18 53-15,-35-18 16,35 0 0,0 0-16,-36-17 15,36 17-15,0 1 16,-17-36-16,17 35 16,0 0-1,-35-35 16,52-17 141,18 17-156,1 0 0,-1 0-1,0 0 1,18 0-1,-18 0 1,-35 17-16,18-17 16,-18-17 31</inkml:trace>
  <inkml:trace contextRef="#ctx0" brushRef="#br0" timeOffset="-204899.31">8749 15311 0,'18'-53'16,"-18"17"-1,35 19-15,-35-19 16,53 36-1,-53-35-15,53 35 16,-53-35-16,35 35 16,-35-53-16,35 53 15,-35-53-15,18 53 16,-18-18-16,0-17 16,0 17-1,0-17 16,-35 35-31,17 0 16,-17 0 15,-1 18-15,36-1 0,-35 19-1,35 17 1,0-36-1,0 19-15,-18-1 16,18-17-16,0 34 16,0 1-16,-35 18 15,35-36-15,0 18 16,0 0-16,0-35 0,0 17 16,0 0-1,0-17 1,0 17 15,0-17-15,0 17-1,-35-35-15,35-35 250,0 17-250,18-17 0,-18-18 16,35 35 0,-35-17-16,17 0 15,-17 17-15,36-17 16,-36 0-1,35 35-15,-17 0 47,17 0-15,-35 17-1,35 18-16,-35-17 1,0 17 0,0-17-1,-35 17 1,-18 18 0,0 0-1,0 0 1,36-18-1,-19-35 17,36-17 46,18 17-63,0 0 32,17 0-31,-35 17 0,17-17-16,-17 18 15,36 17 1,-1-35-16,-35 36 15,18-36 1,17 0 0,0 0-1,-35-18-15,18 18 16,-18-35-16,35 35 16,-35-18-16,18-17 15</inkml:trace>
  <inkml:trace contextRef="#ctx0" brushRef="#br0" timeOffset="-204174.41">9454 15205 0,'0'35'94,"0"36"-79,0-54 1,0 18-16,0 1 0,0-19 16,0 19-16,0-19 15,-17 19-15,17-1 16,0 0-1,0 18 1,0-18 0,0-17-1,0 17 1,0 1 0,0-19 15,0-52 63</inkml:trace>
  <inkml:trace contextRef="#ctx0" brushRef="#br0" timeOffset="-203531.09">9066 15152 0,'0'-18'93,"18"18"-93,17 0 16,1 0 0,-19 0-16,36 0 15,-18 0-15,1 0 16,70 0-1,-89 0-15,18 0 16,1 0-16,-19 0 16,19 0-16,-19 0 15,19-35-15,-1 35 16,-18 0-16,54-35 16,-36 35-16,1 0 15,-19-36 1</inkml:trace>
  <inkml:trace contextRef="#ctx0" brushRef="#br0" timeOffset="-202698.96">9648 15134 0,'0'18'94,"0"35"-79,0-36 1,0 19-16,0-1 16,0-17-16,0 17 15,0-18-15,0 19 16,0 17-16,0-36 15,0 19 1,0-1 15,0-18 16,0 19 16,0-19-1,0 19-31,0-1-15,0-17 78,0 17-79,0-17 17,53-54-17,-53-70 1</inkml:trace>
  <inkml:trace contextRef="#ctx0" brushRef="#br0" timeOffset="-200750.05">2558 16792 0,'0'0'0,"0"-17"31,-18 17 47,-17 0-62,17 52-1,18-16 1,-53-1-16,53-17 16,-53 17-16,53 0 15,-53 1-15,53-19 16,-70 18-16,34 1 16,19-1-16,-18-17 15,-1 17-15,1 0 0,0 0 16,17 1-1,18-19 17,-35-17-17,70-53 63,-35 1-62</inkml:trace>
  <inkml:trace contextRef="#ctx0" brushRef="#br0" timeOffset="-200179.26">2028 16863 0,'18'0'62,"17"35"-46,18 18-1,0 0 1,-35-53 0,-18 35-16,53-35 15,-18 53-15,18 0 16,0 0-1,-18-18 1,18-35 0,-18 18-1,-17-18 95,17 0-63</inkml:trace>
  <inkml:trace contextRef="#ctx0" brushRef="#br0" timeOffset="-199306.48">2752 17198 0,'0'-18'94,"17"18"-94,-17-17 16,36 17-1,-1 0 17,-35-36-32,17 54 31,-17 17-16,0-17 1,0 35 0,0-18-1,0-53 110,0-17-109,36 35 0,-1 0 15,-35 18 0,0 35-15,0-18-1,0 18 1,-35-53 0,35 53-16,-53-53 15,53 17-15,-18-17 0,-17 0 31,0 0 1,35-35-32,0 0 47</inkml:trace>
  <inkml:trace contextRef="#ctx0" brushRef="#br0" timeOffset="-198846.81">3034 17251 0,'0'35'78,"0"0"-62,0-17 0,0 35-1,-18 0 1,18-36-1</inkml:trace>
  <inkml:trace contextRef="#ctx0" brushRef="#br0" timeOffset="-195173.66">3263 17057 0,'0'-18'109,"0"53"79,0 1-173,0-19 1,0 36 15,0-35-15,-17-18-1,17 35 1,0 0 0,-18-17 15,18 17-16,0 1 17,0-54 202,35 18-218,-17 0 15,17 0-15,0 0-1,-17 0 1,17 0-1,-17 0 32,-18-35-47,35 35 32,-35-18 61,0-17-61</inkml:trace>
  <inkml:trace contextRef="#ctx0" brushRef="#br0" timeOffset="-194364.05">3422 17163 0,'0'17'94,"0"1"-78,-35 35-1,35-18 1,0-17-16,0 17 15,0 0-15,0-17 16,0 35 0,0-36-1,0 19 110</inkml:trace>
  <inkml:trace contextRef="#ctx0" brushRef="#br0" timeOffset="-192272.22">3986 16933 0,'36'0'141,"-19"0"-110,36 0 0,0 0-15,-18 0-1,18-17 1,-17 17 0,-19 0-1,19 0 16,-36 17 79</inkml:trace>
  <inkml:trace contextRef="#ctx0" brushRef="#br0" timeOffset="-191610.3">4075 17198 0,'0'0'0,"-18"0"78,18 35-62,35-35 124,1 35-108,-19-35-32,18 0 15,-17 0 16,17 0 94,-35 18-109,0 17-16</inkml:trace>
  <inkml:trace contextRef="#ctx0" brushRef="#br0" timeOffset="-190352.32">4833 16739 0,'0'36'140,"0"16"-124,0-34-1,0 17-15,0-17 16,0 17-16,0 1 16,0-19-16,0 19 15,0-19-15,0 36 16,0-18 0,0 1-1,0-1 1,0-17-1,0 17 1,0 0 0,0-17 15</inkml:trace>
  <inkml:trace contextRef="#ctx0" brushRef="#br0" timeOffset="-188559.36">4533 16775 0,'0'-18'281,"0"-17"94,18-1-234,17 36-126,-17 0 1,17 0-1,-17 0 1,17 0 0,18 0-1,-36 0 1,19 0 0,-19 0 15,19 0-16,-1 0 1,-17 0 15,17 0-15,-17 0 15,17 0 0,0 0 1,-17 0 15,17 0-32,-35-17-15,35 17 16,1 0-1,-1 0 17,-53 0 140</inkml:trace>
  <inkml:trace contextRef="#ctx0" brushRef="#br0" timeOffset="-187545.32">4921 16757 0,'0'35'172,"0"-17"-157,0 17 17,0 0-17,0-17 1,0 17-1,0-17 1,0 17 0,18-35-16,-18 36 15,0-19 1,0 36 0,0-18-1,0-17 1,0 17-16,0-17 31,0 17-15,35 0-1,-35-17 1,0 17 0,0 1-1,0-19 1,0 19 15,18-36-15,-18 17 15,0-34 125</inkml:trace>
  <inkml:trace contextRef="#ctx0" brushRef="#br0" timeOffset="-185956.27">5644 16880 0,'0'18'141,"0"0"-125,0 35-1,0 0 1,0-18-1,0 18 1,0 0 0,36-18-1,-36 35 1,0-34-16,0-19 16,0 19-1</inkml:trace>
  <inkml:trace contextRef="#ctx0" brushRef="#br0" timeOffset="-185453.87">5486 17180 0,'0'-35'16,"0"17"46,35 18-46,0 0 0,-17 0-1,35-35-15,-18 35 0,-17 0 16,17 0-16,0 0 16,1 0-1,-1 0 16,-18 0 1</inkml:trace>
  <inkml:trace contextRef="#ctx0" brushRef="#br0" timeOffset="-184539.81">6138 16898 0,'18'-35'16,"-18"-1"-1,35 36-15,-35-17 16,36-18-16,-1-1 31,-18 36 0,-17 18 1,36-18-32,-36 35 15,0 0 1,0 1-16,0-19 16,0 19-16,0-1 15,0-17-15,-18 17 16,18 18-1,-35-36 1,35 19 0,-18-36-16,18 35 15,-35-35 1,35 18 0,0 17-1,-35-35-15,35 18 16,0 17-1,0 0 32,17-35 16,36 0-63,-35 0 15,17 0 1,-17 0 0,17 0 15,0 0 0</inkml:trace>
  <inkml:trace contextRef="#ctx0" brushRef="#br0" timeOffset="-183321.67">6544 16898 0,'0'0'15,"53"-35"1,0-1-16,-18 36 15,-17-52-15,17 52 16,0-18-16,1-17 16,-36-1 15,0 19-15,-18-19 15,-17 36-16,17 0 1,-17 0 0,-1 18 15,36 0-15,-35 35-1,35-18-15,0-17 16,0 17-16,-17 0 15,17-17-15,0 35 16,-36 0-16,36-18 16,0 18-16,-35 0 15,35 0-15,0-36 16,0 36 0,0-35-1,18-71 63,17 0-62,-35 35 0,18-17-16,17-18 15,0 0 1,0 36-1,1 17 17,-19 0-1,19 0-15,-36 17-1,0 36 1,0-35-1,-18-18-15,18 35 16,-53-35-16,35 35 16,-17-35-16,0 36 15,-18-36-15,18 17 32,70-17 77,0 0-93,-35 18-16,18-18 15,-18 53-15,35-18 16,0-35-1,-35 18-15,18-18 16,17 0-16,-17 0 16,17 0-1</inkml:trace>
  <inkml:trace contextRef="#ctx0" brushRef="#br0" timeOffset="-182761.88">7285 16775 0,'0'17'62,"0"1"-46,0 35 0,0 17-1,0-52-15,0 17 16,-35 1-16,35-19 16,0 18-16,0-17 15,0 17-15,0 1 16,0-19-16,0 19 15,0-1 1,0 0 0,0 0 62</inkml:trace>
  <inkml:trace contextRef="#ctx0" brushRef="#br0" timeOffset="-182227.65">6967 16686 0,'0'0'0,"0"-17"62,18 17-62,17 0 16,-17 0-16,17 0 15,0 0-15,18-36 16,-17 36-16,17 0 0,-1 0 16,-34 0-16,35 0 15,-35 0-15,17 0 16,0 0-16,1 18 15,-1-18 17,0 0-17,-17 0 1,17 0 0,-17 0 15</inkml:trace>
  <inkml:trace contextRef="#ctx0" brushRef="#br0" timeOffset="-181719.81">7444 16704 0,'0'18'32,"0"17"-1,0 18-15,0-18-1,0 0 1,0 1-16,0-19 0,0 19 15,0-19 1,0 19-16,0-1 0,0-18 16,0 19-16,0-19 15,-36 19-15,36 17 16,0-36 0,36-17 62</inkml:trace>
  <inkml:trace contextRef="#ctx0" brushRef="#br0" timeOffset="-180717.88">7796 17127 0,'0'36'141,"0"-19"-126,0 36 1,0-18-16,0 1 16,0-1-1,18 0 16,-18-17 1</inkml:trace>
  <inkml:trace contextRef="#ctx0" brushRef="#br0" timeOffset="-178803.67">8555 16880 0,'35'0'94,"-35"-17"-94,53 17 16,-53-18-16,35 18 15,-35-35-15,36 35 16,-36-53-16,35 18 15,-35 17 1,0-17 0,-18 17 15,-17 18-31,0-35 16,17 35-1,-17 0 1,17 0-1,-17 0 17,35 35-17,0 0 1,-35-35-16,35 36 16,0-1-16,0-17 15,0 17-15,0 0 16,0-17-16,0 17 0,0-17 15,0 35-15,0-18 16,0-17-16,0 17 16,0 18-1,0-18 1,0 0 0,0-70 46,0-18-46,0 18-1,17 0-15,-17-1 16,35 19-16,-35-36 16,36 53-1,-36-36-15,17 36 16,-17-17-1,36 17-15,-19 0 32,19 0-1,-36 35-15,0 0-1,0-17 1,-18-18-1,18 35-15,-35-35 16,-1 36-16,1-36 16,17 17-16,-34-17 15,16 0 1,54 0 78,-18 35-79,35-35-15,-17 36 16,17-36 0,-35 17-1,35-17-15,-17 36 16,17-36 15,-17 0-31,17 0 31,1 0-15</inkml:trace>
  <inkml:trace contextRef="#ctx0" brushRef="#br0" timeOffset="-178212">9490 16757 0,'0'0'0,"-18"0"16,-17 0 0,17 0-1,-35 18 1,18-18 0,17 0-16,-17 35 15,0-35-15,17 35 0,-17-35 16,0 53-1,-1-35-15,19 17 0,-19 18 16,36-18 0,0-17-1,0 17 17,53 0-17,18-35 1,-54 0-1,19 0-15,-1 0 16,0 0-16,1 0 0,-1 0 16,-17 0-1</inkml:trace>
  <inkml:trace contextRef="#ctx0" brushRef="#br0" timeOffset="-177882.3">9013 17022 0,'-17'0'31,"52"0"32,-17 0-48,35 0-15,0 0 16,17-36-16,1 36 15,-18 0-15</inkml:trace>
  <inkml:trace contextRef="#ctx0" brushRef="#br0" timeOffset="-176996.36">9719 16704 0,'35'0'15,"-17"0"1,-18-18 0,35 18-16,18-35 15,18 35 1,-54-35-1,19 35-15,17 0 16,-18 0-16,18 0 0,0 0 16,-36 0-1,19 0-15,16 0 16,-34 17 0,-18 1-1,0 17 1,0 18-1,-35-35 1,17 17-16,-17 0 16,-18 1-16,0-1 15,18-35-15,-18 53 16,0-53-16,18 18 16,17-18-16,18 35 15,-35-35-15,35 35 16,-18-35-1,18 18 17,0 17 15,53-35-32,18 0 1,-54 0-16,19 0 15,-1 0-15,0 0 16,18 0-16,-18-18 16,18 18-16,0-35 0,0 35 15,-35-35-15,17 35 16,0 0 0,-35-18-16,-17 18 62</inkml:trace>
  <inkml:trace contextRef="#ctx0" brushRef="#br0" timeOffset="-176479.34">9807 16951 0,'0'-35'94,"35"35"-94,1 0 16,-1 0-1,0-18 1,71 18-16,-35-35 16,-18 35-16,-18 0 15,0 0-15,-35-36 16,35 36-16,-52 0 31</inkml:trace>
  <inkml:trace contextRef="#ctx0" brushRef="#br0" timeOffset="-174281.67">10689 16087 0,'0'0'0,"-17"0"15,-19 0 1,1 0-1,17 0 1,-35 0 0,0 0-1,36 0 1,-18 0-16,17 0 16,-17 0-16,-1 0 15,19 0-15,-19 0 16,19 0-16,-18 35 0,-1-35 15,19 0-15,-19 0 16,1 0-16,17 0 16,18 35-16,-52-35 15,-1 0 1,17 0 0,36 18-16,-53-18 15,0 0 1,36 0-16,-18 0 15,17 0-15,-17 0 16,35 35-16,-53-35 16,35 0-16,-17 0 0,17 0 15,-17 0 1,0 0-16,35 18 0,-36-18 16,1 0-16,-18 0 15,36 35 1,-19-35-1,-17 0 1,18 0 0,-18 0-1,18 0 1,17 0-16,-17 0 16,17 0-16,-17 0 15,0 0-15,-1 0 16,1 0-16,0 0 15,0-18-15,-1 18 0,19 0 16,-36 0-16,0 0 16,18 0-16,-1 0 15,1 0-15,0-17 16,-18 17-16,0 0 16,18 0-16,-18 0 15,0-36-15,0 36 16,18 0-16,-18 0 15,0 0-15,18 0 16,-1 0-16,19 0 0,17-35 16,-53 35-1,0 0-15,53-17 16,-36 17-16,-16 0 16,16-36-1,-17 36 1,36 0-1,-19 0 1,19 0 0,17-35-1,-35 35-15,-1 0 16,1 0 15,0 0-15,-18 0-16,18 0 15,-18 0 1,0 0 0,17 0-1,-17 0 1,-17 0 0,52 0-1,-17 0-15,17 0 16,-17 18-16,0-18 15,17 0-15,-17 35 16,0-35-16,17 0 16,-17 0-16,35 18 0,-53-18 15,18 0 1,-1 0 0,36 35-16,-35-35 15,17 0 1,-17 0-1,-18 35 1,18-35 0,-18 0-1,0 35 1,35-35-16,-17 0 16,17 0-16,-17 18 15,0-18-15,17 0 16,-52 35-1,17-35-15,0 0 16,35 0 0,-17 0 15,35 36-31,-35-36 16,17 0-1,-17 0 1,17 0-1,-35 0 1,-17 0 0,52 0-1,-17 0-15,-1 0 0,19 0 16,-18 0-16,-36 0 16,71 35-1,-35-35-15,-18 0 16,0 0-1,53 18 1,-35-18-16,-18 0 16,0 0-1,35 35 1,-17-35-16,0 0 16,17 0-16,18 35 15,-35-35-15,35-18 16</inkml:trace>
  <inkml:trace contextRef="#ctx0" brushRef="#br0" timeOffset="-165245.83">5309 16510 0,'-35'0'0,"17"0"63,-17 0-16,35-18-16,-18 18-31,-17 0 47,0 0-31,35-35-1,-18 35 1,-17 0 31,17 0-16,-17-35 0,0 35-15,17 0-1,-17 0 1,17 0 0,-17 0-1,-18 0 1,18 0 0,-1 0-16,1 0 15,18 0-15,-36 0 16,17 0-1,19 0 17,-19 0-32,19 0 15,-18 0 1,-18 0 0,17 0-1,1 0 1,-18 0-1,36 0 1,-19 0 0,19 0-1,-19 0 17,1 0-17,17 0-15,-17 0 31,0 0-15,-18 0-16,0 0 16,18 0-1,-18 0 1,0 0 0,0 0-1,-18 0 1,36 0-1,18 0-15,-19 0 16,1 0-16,17 0 0,-52 0 31,17 0-31,35 0 16,-35 0 0,0 17-1,36-17 1,-19 0-1,19 0 1,-18 0 15,-1 0-15,19 0 0,-19 0-16,36 36 15,-53-36-15,36 0 16,-18 0-16,17 0 0,-17 0 15,-1 0-15,19 35 16,-19-35-16,1 0 16,17 18-16,-17-18 15,0 0-15,17 35 16,-17-35-16,17 0 16,-17 0-16,-18 0 15,36 0 1,-19 0-1,1 0 1,17 0 0,-17 0-1,0 0 1,-18 35 0,0-35-1,0 0 1,53 35-16,-35-35 15,-1 0 1,19 0 0,-18 0-1,-1 0 1,19 0 0,-36 0-1,17 0 1,19 0-1,-18 0-15,17 0 16,-35 0 0,18 0-1,-1 0 1,-16 0 0,16 0-16,1 0 15,0 0 1,17 0-16,-17 0 15,-18 0 1,35 0-16,-52 0 16,17 0-1,17 0 1,-16 0 0,-1 0-1,17 0 1,1 0-1,0 0 17,17 0-1,-17 0 0,35 18 16,-18-18-31,18 35-1,0-17 1,0 17 0,0 1-1,0-19 1,0 36-1,0 0 1,18-18 0,-18 54-1,0-37-15,0-34 16,0 17-16,0 1 16,18-19-16,-18 19 15,0-1-15,0-18 16,0 19-16,0-19 15,0 19-15,0 34 16,0-52 0,0 17-1,0 0 1,0-17 0,0 17-1,35-35-15,-35 18 31,0 17-15,0 1 31,0-19 0,0 18 15,35-35-15,-35 18-31,18-18-1,-18 35 1,35-35 47,-35 36-32,18-54 31,17 18-46,-35-35 0,53 35-1,0-36 1,-36 36-16,19 0 15,-1-17-15,-17 17 16,17 0-16,0 0 16,0 0-1,18 0 1,-35 0 15,17 0-15,-17 0 15,17 0-15,0 0 15,-17 0 0,17 0 0,-17 0-15,17 0 15,18 0-15,-18 0 0,18 0-1,0 0 1,-17 0-1,16 0 1,1 0 0,-17 0-1,17 0-15,-18 0 16,0 0 0,0 0-16,36 0 15,-53 0 1,52 0-1,-35 0-15,1 0 16,17 0 0,0 0-1,-36 0 1,36 0 0,-18 0-1,1 0 1,-1 0-16,0 0 31,18 0-31,-18 0 16,-17 0-1,17 0 1,18 0 15,-35 0-15,-18 35-16,35-35 15,-17 0 1,17 0 0,0 0-1,-17 0 1,17 0 0,-17 0-1,17 0 1,0 0-1,-35 18-15,36-18 16,17 0 0,0 0-1,-36 0 1,19 0 0,-1 0-1,0 0 1,0 0-1,-17 0-15,17 0 32,-17 0-32,17 0 15,-35 35 1,35-35-16,-17 0 16,17 0-1,18 0 1,-17 0-1,17 0 1,-18-18 0,0 18-1,0 0-15,1 0 16,-19 0 0,19 0 15,-19 0-16,18 0 1,18 0 0,-35 0-1,-18-17-15,35 17 16,-17 0 0,35 0-1,0 0 1,-36 0-16,19 0 0,-1-36 15,-17 36-15,17 0 16,0 0-16,-17 0 16,35 0-1,-18 0 1,18 0 0,-53-35-16,70 35 15,-52 0-15,17 0 16,1 0-16,-19-35 15,19 35-15,16 0 16,-16 0 0,-1 0-1,0-18 1,1 18 0,-1 0-16,18 0 15,-53-35 1,35 35-16,18 0 15,-18 0 1,-17 0 0,17 0-1,-17 0 1,17 0 0,0 0-1,-17 0 1,17 0-1,-17 0 1,17 0 0,0 0-1,1 0 1,17 0 0,-18 0-1,0 0 1,0 0-16,36 0 15,-53 0 1,17 0-16,-17 0 0,17 0 16,0 0-1,-17 0-15,35 0 16,0 18 0,-18-18-1,18 0 1,0 0-1,-36 0 1,36 0 0,-17 0-1,-19 0 1,18 0 0,-17 0-1,-18 35-15,35-35 16,1 0-16,-1 0 15,18 0 1,0 0 0,-18 0-1,0 0 1,-17 0 0,17 0 15,1 18-16,-1-18 1,0 0-16,0 0 16,-17 0-16,17 0 0,-17 0 15,17 0-15,18 0 16,-35 0 0,17 35-1,18-35 1,-18 0-1,1 0 1,-1 0 0,-18 35-1,19-35 1,-1 0 0,-17 0-1,17 0 1,-17 0-1,17 0-15,0 0 0,18 0 32,-18 0-32,1 0 0,-19 0 15,36 0-15,-35 0 16,17 0-16,0 0 16,-17 0-16,17 0 15,-17 0-15,52 0 16,-34 0-1,-1 0 1,18 0 0,-18 0-16,-35-18 0,18 18 15,17 0 1,0 0 0,1 0-1,-1 0 1,18-35-1,-36 35-15,19 0 16,-1 0 0,18 0-1,-18-17-15,18 17 16,-18 0 0,1 0-1,17 0 1,-36 0-16,19 0 31,-19 0-31,18 0 16,1 0-1,-1 0 1,18 0 0,0 0-1,-18-36 1,18 36-1,0 0 1,-18 0 0,1 0-1,-1 0-15,0 0 16,0 0 0,-17 0-1,17 0 1,18 0-1,-35 0 1,17 0 0,-17 0-1,17 0 1,18 0 0,-35 0-16,34 0 15,-16 0 1,-1 0-1,18 0 1,0 0 0,-35 0-16,52 0 15,-35 0 1,-17 0-16,35 0 16,-35 0-16,17 0 15,0 0-15,-17 0 16,35-35-16,0 35 15,-36 0-15,18 0 16,1 0-16,-1 0 16,0 0-1,1 0 1,17 0 0,-18 0 30,-18 0-30,-17-35 15,0 17 141,0-17-141,0-1 16,0 19-47,0-18 16,0 17 0,0-17 15,0-1-16,0 1 1,0-18 0,0 18-1,0 17 1,0-17 0,0 17-1,0-17 1,0 0-1,0 17-15,0-17 16,0 0 0,0 17 15,0-17-15,0 17-1,0-17 16,0-1-15,0 19 0,0-18 15,0 17-15,0-17-1,0-1 16,0 19-15,0-19 0,0 19 15,0-18-15,0-1 15,0 19-16,0-19 17,0 19-17,0-19 17,0 1 14,0 18 1,0-19 0,0 19-16,0-19 1,0 1-17,0 17 17,0-17-1,0 17 47,0-17 16,0 53 124,0-36-202</inkml:trace>
  <inkml:trace contextRef="#ctx0" brushRef="#br0" timeOffset="-156813.97">8837 4039 0</inkml:trace>
  <inkml:trace contextRef="#ctx0" brushRef="#br0" timeOffset="-153665.56">988 2699 0</inkml:trace>
  <inkml:trace contextRef="#ctx0" brushRef="#br0" timeOffset="-151179.61">935 2663 0,'0'0'0,"0"-35"47,0 18-16,0-19 125,-18 36-140,1 0 15,-19 0-15,19 0-1,17 18 1,-36-18-16,36 35 16,-35-35-16,35 35 15,-18 18 1,18-35 0,-35 17-1,35 18 1,-35-35-1,35 17-15,0 18 16,0-18 0,0 18-1,0-17 1,0-19 0,18-17-1,17 0 16,0-17-15,0-19 0,-35-34-1,36 34-15,-36 19 16,0-19-16,35 1 16,-35 0-1,0 0 1,0-1-1,0 54 157,0 17-156,0 18 0,0-18-16,0-17 15,0 35-15,0 0 16,0-35-16,18 17 15,-18 0-15,35-35 16,-35 35-16,17-35 16,19 0-1,-1 0 1,-17 0-16,17 0 16,-35-70-16</inkml:trace>
  <inkml:trace contextRef="#ctx0" brushRef="#br0" timeOffset="-150620.02">1129 2258 0,'35'0'62,"-35"17"-46,53 36 0,-53-35-16,53 17 15,-53 1-15,53 16 16,-53-16-16,35 17 15,-35 0-15,53-1 16,-53-16-16,0 17 16,35-18-16,-35-17 15,0 34-15,0-16 16,0-19-16,-17 19 16,17-1-16,-18-17 15,-17 35 1,35-18-1,0-18 1</inkml:trace>
  <inkml:trace contextRef="#ctx0" brushRef="#br0" timeOffset="-144755.27">9207 3722 0,'0'-18'31,"18"18"16,35-35-31,18 35-1,-54-35-15,19 35 16,-1 0-16,-18 0 16,19 0-16,-19 0 0,36 0 31,-17 17-16,-36 36 1,0-18 0,0 1-16,0-1 15,0-17-15,0 17 16,-18 0-16,18-17 16,0 17-16,-35 0 15,35-17-15,0 17 16,-53 1-16,53-19 15,-36 18-15,36 1 16,-35-19-16,35 36 0,-53 0 16,53 0-1,-53-18-15,53-17 0,-53 17 16,53 1-16,0-1 16,0 0-1,0-17 1,18-18-1,-18 35 1,53-35-16,-35 0 16,17 35-1,0-35 1,0 36 0,1-36-1,-36 35-15,53-35 0,-18 35 16,-17 0-16,17 1 15,18-1-15,0-17 16,-53 35-16,53 0 16,-53-18-16,17-18 15,-17 19-15,0-1 16,0-17-16,0 17 16,0-17-16,0 17 15,0 0-15,0-17 16,-35 35-1,0 0 1,-1-18 0,1 0-16,0 0 15,17 1 1,18-1 0,-35-35-1,35 35 1,0 1-1,0-1 1,18-35-16,-18 17 16,17-17-16,-17 36 15,71-36-15,-36 35 16,-17-35-16,17 18 16,0-18-16,-35 53 0,35-53 15,-35 52-15,36-52 16,-36 36-16,0-1 15,0 18-15,0-35 16,0 17-16,-18 18 16,18-18-16,-53 0 15,53 1-15,-35-1 16,35-17-16,-53 17 16,53 0-16,-53 0 15,53-17-15,-35 17 16,35 18-1,-18-53-15,18 35 16,0 18-16,0 0 16,0-35-1,53 17 1,-18-35 0,-17 0-16,17 0 15,1 35-15,-19-35 16,18 0-16,-17 0 15,53 36 1,-36-36-16,0 0 16,-17 0-16,-18 35 15,35-35-15,-35 18 16,35 17 0,-35 18-1,0-35-15,-17 17 16,17 18-16,-35 0 15,35-18-15,-36 18 16,36-18-16,-35-17 16,35 17-16,-18 0 15,18-17-15,-35 17 16,35 0-16,-35 1 16,35-19-16,0 36 15,0-17 1,0-1 15,17-35-31,-17 35 16,18-35-16,53 0 15,-36 18-15,-17-18 16,17 0-16,0 0 16,-17 35-16,17-35 15,18 35 1,-18 1-1,-35-19 1,18-17-16,-18 53 16,0 0-1,0-35-15,0 17 16,-18 18 0,18-18-16,-17-35 15,17 71-15,0-36 16,-36 0-16,36 1 15,-35-1-15,35 0 16,-53 0-16,53-17 16,-35-18-16,35 53 15,-35-53-15,35 18 16,-36-18-16,36 53 16,-17-18-1,17-18 1,0 19-1,0-1 1,53 0 0,-18-35-1,18 36 1,-36-36 0,19 0-1,-36 17-15,17-17 16,-17 35-1,36-35-15,-36 18 16,0 17 0,0 1-1,0-1 1,0 18 0,0-18-1,0 0 1,-18 1-1,18-1-15,-18-35 0,18 35 16,-53 1-16,53-1 16,-53 0-16,53-17 15,-52 17-15,52 0 16,-36-17-16,36 17 16,0 18-1,-17-53-15,17 18 16,0 17-1,35 0 1,18-35 0,-53 18-16,53-18 15,-18 0 1,0 0-16,-35 35 16,36-35-16,16 36 15,-16-36 1,-36 17-1,17-17-15,-17 35 16,36-35 0,-36 36-16,0-19 15,0 36 1,0-17 0,0 16-1,0 1 1,-18-53-16,18 36 15,-18-36-15,18 53 16,-35-53-16,35 52 16,-18-52-16,18 18 15,-35-18-15,35 35 16,-35-35 0,35 36-16,0-19 31,0 19-16,0-19 17,18-17-17,17 0 1,-18 0 0,19 36-1,-1-36 1,-35 35-16,18-35 15,-18 35-15,0 0 16,35 1-16,-35-19 16,0 19-16,0-1 15,0-18-15,0 19 16,0-19-16,0 19 0,0-1 16,0-17-1,0 17-15,0-18 0,0 36 16,0 0-1,0 18 1,0-36 0,0 18-1,0-35 1,0 17 0,0 0-1,0-17 1,0 17-1,0-17 1,35-18 0,-17 35-1,17-35 1,18 0 0,-18 0-1,-35 35-15,53-35 16,-17 0-16,-19 0 15,18 36-15,1-36 16,-19 35 0,-17 0-1,36-35-15,-36 53 16,0 0 0,0-18-16,-18 1 0,18-1 15,-18 0 1,-17 18-1,35-18-15,-53 1 16,18-19-16,35 19 16,-53-1-16,53-18 15,-18-17-15,18 53 16,-35-53-16,35 36 16,0-19-1,0 19 1,35-1 15,18-35-15,-35 0-1,-18 17-15,70-17 16,-17 0 0,-53 36-16,36-36 15,-1 35 1,0-17-1,0 17 1,-17 18 0,-18-18-16,35-17 15,1 17 1,-36 18 0,35-53-16,-35 71 15,0-54-15,0 18 0,0-17 16,0 17-1,0 18-15,0-35 0,0 17 16,0 0-16,0 1 16,0-1-1,0 0 1,18 1 0,17-1-1,18-35 1,-36 0-16,19 0 15,-1 0-15,-17 0 16,-18 35-16,53-35 0,-53 18 16,17-18-16,-17 35 15,35-35-15,-35 35 16,36 18 0,-36 0-1,0-18-15,0-17 16,-18 17-16,18 1 15</inkml:trace>
  <inkml:trace contextRef="#ctx0" brushRef="#br0" timeOffset="-139716.81">11395 12841 0</inkml:trace>
  <inkml:trace contextRef="#ctx0" brushRef="#br0" timeOffset="-134485.33">11412 12965 0,'0'-36'78,"0"54"531,0 0-562,0 17-31,0-18 15,0 36-15,0-17-1,0-19 1,0 19 15,0-19-15,-35 19 15,35-1 0,-35-35-15,35 17 0,-18-17 15,18 36-15,-35-36-16,35 35 15,-18-35 1,18 18-1,-35-18 1,35 35-16,-35-35 16,35 18-16,-18 17 31,18 0-15,0 0-1,0 1-15,0-1 16,0 18-1,0-18-15,0 18 16,0-18 0,18 18-1,-1-17 1,36-36 0,-17 35-16,-19-35 15,18 0-15,18 0 16,-35 0-1,17 0 1,1 17 15,-36 19-15,0-1 0,0 18-1,0-18 1,0 0-16,-18-35 15,18 36-15,-53 17 16,53 0 0,-53-53-16,53 17 15,-18-17-15,18 35 16,-35-35-16,35 36 16,-17-36-16,17 17 31,-36-17-31,36 36 15,-35-1 17,35-17-17,0 17 1,0-17-16,0 17 31,18 0-31,17 0 16,0-35-1,0 18 1,1-18-16,-19 0 16,36 35-16,-17-35 15,-1 36-15,18 16 16,-53 1 0,0-35-1,0 35 1,0-18-1,0 36 1,0-36-16,-36 0 16,36-17-1,-35 17-15,0 18 16,0-18 0,35-17-1,-18-18-15,18 35 16,0-17 15,53-18 16,0 35-31,-18-35-16,18 0 15,-53 36 1,35-36-16,-17 0 15,-18 35 1,35-35-16,0 17 16,-17 19 15,-18 17-15,0-36-16,0 19 15,0-1-15,0-18 16,0 19-16,0-19 15,0 19-15,0 17 0,0-18 16,-35 0-16,35 0 16,0-17-16,-35 35 15,35 0 1,-36-53 0,36 53-16,-35 17 15,35-52 1,-18 35-16,18-18 15,0-17-15,-35-18 16,35 53-16,0-36 16,0 19 15,18-36 0,-18 35-31,35-35 0,18 35 16,0-35-1,-36 0 1,19 18-16,-1-18 16,0 0-1,-35 35-15,36-35 16,-36 18-16,35-18 16,-35 70-16,0 1 15,0-36 1,0-17-16,0 17 15,0-17-15,0 35 16,-18 17-16,18-17 0,0-35 16,-35-18-1,35 53-15,-35-53 0,35 70 16,-18-52-16,18 17 16,-53 0-16,18 18 15,35-35 1,-35 17-16,35 18 15,0-18 17,0 1-17,17-1 17,18-35-32,-35 18 15,18-18 1,17 35-16,1 0 15,-36 0 1,17-35 0,-17 18-1,0 53 1,0-18 0,0-36-1,36-17 16,-54 0 1</inkml:trace>
  <inkml:trace contextRef="#ctx0" brushRef="#br0" timeOffset="-128606.35">11836 3687 0,'0'35'156,"0"-18"-140,0 36 0,0 0-1,0-35-15,-18 17 16,18 0-16,0 1 15,0 17-15,-18 0 16,18-1-16,0-34 16,0 17-16,0-17 15,-35-18 1,53 0 62</inkml:trace>
  <inkml:trace contextRef="#ctx0" brushRef="#br0" timeOffset="-128163.89">11553 3863 0,'-17'0'15,"-18"0"32,70 0 0,-18 0-31,36 0-16,0 0 15,0 0-15,18 0 16,-1 0-16,-17 0 16,0 0-16,-18 0 15,-17 0-15,17 0 16,-35 18 0,36-18-1</inkml:trace>
  <inkml:trace contextRef="#ctx0" brushRef="#br0" timeOffset="-127202.8">12153 3898 0,'0'35'78,"0"1"-62,0-1-1,0-17-15,0 17 16,0 18-16,0-18 16,0 0-16,0 1 15,53-89 32,-18-35-47,1 52 16,-1-17-16,0 18 0,-35 0 15,35 17-15,-35-17 16,0-18 0,-17 35-1,-36 18 1,35 0-16,-17 0 15,0 0-15,17 0 16,-35 53 0,18 0-1,35 0 1,0-35 0,18 35-16,17 0 15,-35-36 1,17 18-16,-17 1 15,36-1-15,-36-17 16,35 17-16,-35 0 16,35-17-16,-35 17 15,18 0-15,-18-17 16,0 17-16,0 1 16,35-1-16,-35 18 15,0 0-15,0 0 16,0 17-16,0 1 0,0-18 15,0-36 1,0 19-16,0-1 0,-35-35 16,0 0 15,35-35-15,-18-1-16,18 19 15,0-19-15,0-17 16,-35 1-16,35 16 15,0 1-15,0 17 16,0-17-16,0 0 16,70 0-16,-17-18 15,0 0-15,-18-18 16</inkml:trace>
  <inkml:trace contextRef="#ctx0" brushRef="#br0" timeOffset="-126325.64">13053 3651 0,'17'-35'62,"-17"0"-46,36 17 15,-19 18-15,19 0-1,-1 0 1,-17 18 0,-18 17-1,0 18-15,0-18 16,0 18-16,0 0 15,0-35-15,0 35 16,0-1-16,-36-16 0,36-19 16,-53 19-16,18-1 15,17-35 1,-17 0 0,35-18-1,0-35 1,0 18-1,18 0 17,17 35-17,0 0 1,1 0 0,-19 35-1,19 18 1,-1-18-1,0-35 1,-17 0 0,35 0-1</inkml:trace>
  <inkml:trace contextRef="#ctx0" brushRef="#br0" timeOffset="-125874.87">13617 3739 0,'0'18'31,"35"35"-15,1 0-1,-36-35 1,70 17-16,-34-35 16,-19 53-16,19-18 15,-1 0-15,0 1 16,-17-36-16,-18 35 16,53 0-16,-18 0 15,0-35 16,-35 36-31</inkml:trace>
  <inkml:trace contextRef="#ctx0" brushRef="#br0" timeOffset="-125455.83">14005 3739 0,'-35'0'47,"35"18"-47,-53 0 15,35 35-15,-17 0 16,0-1-16,0 1 16,-18 18-16,17-1 15,1 1-15,35-36 16,-35-17-16,35 17 15,-35-35 1,52 0 15</inkml:trace>
  <inkml:trace contextRef="#ctx0" brushRef="#br0" timeOffset="-124143.12">14711 3898 0,'-35'0'16,"35"-35"0,0 0 31,-36 35-16,36-18-16,36 18 64,-1 0-64,-18 0-15,19 0 16,-19 0-16,19 0 15,-1-35-15,-17 35 16,17 0-16,0 0 16,-17 0-1,17 0 1,-35 17 31</inkml:trace>
  <inkml:trace contextRef="#ctx0" brushRef="#br0" timeOffset="-123649.91">14676 4075 0,'17'-18'94,"18"18"-63,18 0-31,-17 0 16,-19 0-16,19-35 15,-1 35-15,-18 0 16,36 0 0,-17 0-1,-19 0 32</inkml:trace>
  <inkml:trace contextRef="#ctx0" brushRef="#br0" timeOffset="-122584.29">15610 3422 0,'0'18'188,"0"-1"-188,0 18 15,0 1-15,0-19 16,0 36-16,0 0 0,0-35 16,0 17-16,0-17 15,0 17-15,0 18 16,-17-53 0,17 18-16,0 35 31,0-36-16,0 18 1,0 1 0,0-19-1,35-17 1,-17 0 0,17 0-1,18 0 1,-35-17-16,17 17 15,-35-18-15,35 18 16</inkml:trace>
  <inkml:trace contextRef="#ctx0" brushRef="#br0" timeOffset="-121939.79">15275 3669 0,'18'0'94,"17"0"-78,36 0-16,-54 0 15,19 0-15,-1 0 16,-17 0-16,17 0 16,-18-35-16,19 35 15,-1 0-15,-17 0 16,17-36-16,0 36 15,-17 0 1,-36 18 31</inkml:trace>
  <inkml:trace contextRef="#ctx0" brushRef="#br0" timeOffset="-118668.97">10830 5662 0,'0'18'281,"36"17"-250,-36-17-15,35 35 0,-35-1-1,0-16-15,35-36 16,-35 53-16,0-18 16,0-17-16,18-18 15,-18 52-15,0 1 16,35-53-1,-35 36-15,0 17 16,0-18 0,35-35-1,-35 18-15,0-36 78,0-17-62,0-1-16,0 19 16,0-19-16,0 19 15,0-36-15,0 0 16,0 18-16,0-18 0,0 0 16,0 35-16,0-17 15,0 17-15,-17-17 16,17 0-16,0 17 15,0-17-15,0 0 16,0 17-16,-36-35 16,36 0-1,0 18 1,0-18 0,0 18-1,-35 17 1,35-17-1,18 35 95,35 17-95,-18-17 1,0 36 0,0-36-16,-17 0 15,17 0-15,-17 0 16,17 0-16,18 17 16,-17-17-1,16 0 1,-16 35-1,-19-35 1,19 0 15,-1 0 16</inkml:trace>
  <inkml:trace contextRef="#ctx0" brushRef="#br0" timeOffset="-117715.67">11324 5680 0,'0'-18'94,"0"-17"-78,0 17-1,35 18 1,-17 0 0,-18-35-16,35 35 15,-35 18 1,36-18 0,-36 35-16,0 0 15,0 0-15,0-17 16,0 17-16,-18 1 15,18-19-15,0 18 16,-35-35-16,35 36 16,0-54 46,17 18-46,-17-53-16,53 53 15,-53-35-15,36 35 0,-36-18 16,35 18 0,-18 0-1,19 0 1,-1 0 15,-35 71-31,0-36 16,0-17-16,0 17 15,0 0-15,0-17 16,0 17-16,-18 0 16,18-17-16,-35-18 15,35 35-15,-18-35 0,-17 0 32,0 0-32,17 0 15,18-17 1,-35 17-1,35 17 17</inkml:trace>
  <inkml:trace contextRef="#ctx0" brushRef="#br0" timeOffset="-115940.08">12241 5486 0,'0'0'0,"0"-36"32,0 72 124,0-1-140,0 18-16,0 0 15,0-18 1,0 0-1,0 18 1,0-35 0,0 17-16,0 0 15,0-17-15,36 35 16,-36-18 0,0-17-1,0 17 1,0-17 15,35-18 0,-35 35-31,18-35 32,17 0-17,0 0 1,18 0-1,-53-18-15,35 18 16,-17 0 0,17 0 15</inkml:trace>
  <inkml:trace contextRef="#ctx0" brushRef="#br0" timeOffset="-115443.83">12012 5715 0,'18'0'78,"-1"0"-78,19 0 16,-1-18-16,0 18 0,0 0 16,18 0-16,-17-35 15,-1 35-15,0 0 16,0 0-1,1 0 1,-1 0 31</inkml:trace>
  <inkml:trace contextRef="#ctx0" brushRef="#br0" timeOffset="-114603.85">12665 5292 0,'0'-18'63,"0"0"-48,35 18 1,-35-35-16,53 0 15,-35 35 1,-18-35 0,35 35-1,-35 17 1,0 54 15,0-54-31,0 19 0,0-1 16,-35-17-16,-1 52 15,36-35 1,-53-35-16,53 53 16,-17-53-1,17-17 48,35 17-48,0 0 1,-35-18 0,18 18-16,17 0 15,-17 0 1,35 0 0,-18 0-1,-17 0 1,35 0 15,-18 0-15</inkml:trace>
  <inkml:trace contextRef="#ctx0" brushRef="#br0" timeOffset="-113628.45">13652 5503 0,'0'18'78,"0"17"-63,0 1 1,0-19-16,0 18 16,0 1-16,0-19 15,0 19-15,36-1 16,-36-17-16,0 17 15,0-18-15,0 19 16,0-1-16,0-17 16,0 35-1,0-36 48,35-17-48</inkml:trace>
  <inkml:trace contextRef="#ctx0" brushRef="#br0" timeOffset="-113120.42">13511 5715 0,'53'0'78,"-17"0"-62,-19 0-16,18 0 15,-17 0-15,17 0 16,1 0-16,-1 0 16,18 0-1,-18 0 1,-17 0 31</inkml:trace>
  <inkml:trace contextRef="#ctx0" brushRef="#br0" timeOffset="-112225.89">14534 5697 0,'0'-53'31,"36"53"-31,-36-52 16,35-19-1,-35 53-15,0-17 16,35 0-16,-35 17 16,0-17-16,0 0 15,0 17-15,18-17 16,-18 17-16,0-35 15,0 18 1,0 17 0,0-17 15,0 88 47,-35-18-78,35 0 16,0-17-16,0 17 15,0-17-15,0 35 16,0-18-16,0-17 16,0 17-16,0-17 15,0 35 1,0 0-16,0-36 31,0 18-31,0 1 16,17-19-1,-17 19 1,18-36 0,-18 17-16,35-17 15,18 0 1,-35 0-1,17 0 1,0-17-16,1-19 16,16 1-16</inkml:trace>
  <inkml:trace contextRef="#ctx0" brushRef="#br0" timeOffset="-111670.87">14393 5450 0,'36'0'79,"17"0"-64,-36 0 1,18-17-16,1 17 15,-19 0-15,19 0 16,-1 0 0,18 0-1,-18 0 1,-17 0 0,-18-18-1</inkml:trace>
  <inkml:trace contextRef="#ctx0" brushRef="#br0" timeOffset="-110604.08">15487 5486 0,'-18'-18'78,"71"18"16,-35 0-94,17 0 15,18-35-15,0 35 16,-18 0-16,1 0 16,-1-36-16,-18 36 15,19 0 1,-19 0-16</inkml:trace>
  <inkml:trace contextRef="#ctx0" brushRef="#br0" timeOffset="-110051.9">15469 5609 0,'-17'0'15,"70"0"79,-18-17-94,-18 17 16,36 0-16,0 0 15,-17-18-15,17 18 16,-18 0-16,-18 0 16,36 0-1,-17 0 1</inkml:trace>
  <inkml:trace contextRef="#ctx0" brushRef="#br0" timeOffset="-108710.04">16369 5186 0,'-35'0'78,"35"17"-78,-18-17 32,18 36-32,0-1 15,-35-35-15,35 18 16,0 17-1,-36 0 1,36-17 0,0 17-1,0-17 1,0 17 0,0 0-1,0-17 1,0 17-16,0-17 31,0 17-31,0 0 16,0-17 15,18 17-15,-18 1-1,35-36-15,-35 17 16,18-17-16,17 36 15,1-36 1,-19 0 0,-17 35-1,53-35-15,0 0 16,-18 0 0,18 0-1,0-18 1,-35 18-16,-18-53 15,53 53-15,-53-53 16,53 53-16,-53-35 16,17 35-16,-17-35 15,53 0 1,-53-1 0,35 1-1,-35 0 1,0 17-1,0-17-15,0-1 32,0 19-32,0-18 15,0 17 1,-17-17 0,17-1-1,-18 36 1,18-17-16,-35 17 15,35-36 1,-35 36-16,17-35 16,-17 35-1,-18 0 1,17 0 0,-16 0-1,16 0-15,19 0 16,-19 0-16,1 18 15,-18 35 1,36 0 0,17-36-16,-36-17 15</inkml:trace>
  <inkml:trace contextRef="#ctx0" brushRef="#br0" timeOffset="-106502.06">11677 7108 0,'0'-17'16,"0"-18"15,0 17 1,0 53 139,0-17-139,0 17-17,0 0 1,0-17-16,0 35 31,0-35-15,0 17-1,0 0 1,0-17 15,0 17-15,0-17 15,0 17-15,0 18-1,0-35 1,0 17 0,0 0 15,0-17 0,18-18-15,17 0-1,0 0 17,-17 0-17,17 0 17,-17 0-1</inkml:trace>
  <inkml:trace contextRef="#ctx0" brushRef="#br0" timeOffset="-105844.39">11518 7320 0,'35'0'125,"18"0"-110,-35 0-15,17 0 16,-17 0-16,35 0 15,-18 0 1,-17 0 0,17 0 31,-17 0 31</inkml:trace>
  <inkml:trace contextRef="#ctx0" brushRef="#br0" timeOffset="-104928.86">12100 7655 0,'0'-17'110,"0"-19"-95,0 1-15,0 0 16,36 0-16,-36 17 15,0-17-15,35 35 16,-35-36-16,0 1 31,0 53 94,0 17-109,0 36 0,0-36-16,0-18 15,35 19-15,-35-1 16,0-17-16,0 35 15,0-1 1,18-16 0,-18-1-1,0 0-15,0-17 0,0 17 16,0-17 0,0 17-16,0 0 15,35-35 95</inkml:trace>
  <inkml:trace contextRef="#ctx0" brushRef="#br0" timeOffset="-101561.52">12629 7267 0,'36'0'172,"-19"0"-157,19-17 1,17 17 0,-36 0-1,18 0 1,1-36 0,-19 36-1,19 0 1,-19 0 31,-17 18-16</inkml:trace>
  <inkml:trace contextRef="#ctx0" brushRef="#br0" timeOffset="-100900.81">12700 7532 0,'0'-18'94,"35"18"-79,-17 0 1,17-35-1,0 35-15,-17 0 16,17 0 0,1 0-1,-19-35 17,19 35-17,-1 0 32</inkml:trace>
  <inkml:trace contextRef="#ctx0" brushRef="#br0" timeOffset="-99739.27">13476 7038 0,'0'18'140,"0"17"-140,0-18 16,0 36 0,0-17-1,0 17 1,0-1 0,0-34-1,0 17 1,0 18-1,18-35 1,-18 17 0,0 1-1,17-36 1,-17 17-16,36-17 16,-36 35-16,17-35 15,19 0 1,16 0-1,-16 0 1,17-17 0,-18-18-1,0-18 1,-35 35 0,36-17-16,-36-1 15,0 1 1,0 0-16,0-36 15,0 54-15,0-36 16,0 17 0,-18 36-1,18-35-15,-35 35 16,35-35-16,-18 35 16,18-18-16,-35 18 15,35-35-15,-36 35 16,1-35-1,0 35 1,0-18 0,17 18-1,-17 0 17,35 18-32,-36 17 15,1 36 1,35-36-16,0-18 15,-18 19-15,18 17 16</inkml:trace>
  <inkml:trace contextRef="#ctx0" brushRef="#br0" timeOffset="-97871.14">16016 6720 0,'0'18'156,"0"17"-140,-35-35-16,35 36 16,0-1-16,0-17 15,-35 17-15,35 35 16,0-34-1,0-19-15,-18 19 0,18-1 16,0-18-16,0 19 16,0-19-16,0 19 15,0 17 1,0-36 0,0 18-1,0-17 1,35-18-1,-35 35-15,53-35 16,-35 0 0,35 0-1,-18 0 1,18 0 0,-18 0-1,-17 0 1,-18-17-16,35 17 15,-35-18-15,35 18 16</inkml:trace>
  <inkml:trace contextRef="#ctx0" brushRef="#br0" timeOffset="-97444.02">15787 7091 0,'0'0'0,"0"-35"31,35 35-15,-17 0-1,17-36-15,0 36 16,-17 0-16,17 0 15,18 0 1,-18 0 0,1 0-1,-1 0 1</inkml:trace>
  <inkml:trace contextRef="#ctx0" brushRef="#br0" timeOffset="-96522.22">16404 7338 0,'0'-18'47,"35"-17"-32,-35 0 17,18 35-32,17 0 47,-35 17-32,0 18 1,0 1-16,0-1 15,0 0-15,0 1 16,-17 17-16,17-36 16,-36 18-16,36 1 15,-17-36-15,17 17 0,-35-17 16,35 36 0,-36-36-1,36-18 63,18 18-62,17-18 0,-17 18-1,17 0 1,0 0-1,-17 0 1,-18 36 0,35-36-16,-17 0 47,17-18-32,0-35 1</inkml:trace>
  <inkml:trace contextRef="#ctx0" brushRef="#br0" timeOffset="-95997.15">16722 7020 0,'0'-35'78,"35"35"-62,-17 0 0,17 0-1,18 0 1,-36 0 0,19 0-1,-1 0 1,-17 0-1</inkml:trace>
  <inkml:trace contextRef="#ctx0" brushRef="#br0" timeOffset="-95583.14">16757 7197 0,'0'-18'94,"35"18"-79,18 0 1,-35 0-16,17-35 15,0 35-15,18 0 16,0 0 0,-18 0-1</inkml:trace>
  <inkml:trace contextRef="#ctx0" brushRef="#br0" timeOffset="-90564.97">17410 6985 0,'17'0'1187,"1"0"-1155,17 0 15,-17 0 31,-18-18-47,35 18-15,0 0 15,-17 0 16,17 0-32,-17 0 17,17 0-17,-35-17 16</inkml:trace>
  <inkml:trace contextRef="#ctx0" brushRef="#br0" timeOffset="-89019.75">17956 6667 0,'0'53'110,"0"-17"-95,0-19 1,18 19-1,-18-1 17,18-35-32,-18 18 15,35 17 1,0 0 15,-35-17-15,18-18-16,-18-53 140,0 35-124,0-35 0,0 0-1,0 18 1,0-18 0,0 0-1,0 18 1,-35 35-16,35-53 15,0 0 1,-36 53-16,36-18 16,0-17-1,0 0 1,0 17 0,0-17-1,0 17 1,0-17-1,36 35 126,34 0-125,-52 0-1,17 0-15,0 0 16,-17 0-16,17 0 0,-17 0 16,17 0-16,0 0 15,-17 0-15,35 0 16,0 0-1,-35 0 1,17 0 0,-18 0 15,19 0 0,-54 18 94,0-18-109</inkml:trace>
  <inkml:trace contextRef="#ctx0" brushRef="#br0" timeOffset="-87881.8">18415 6544 0,'0'0'0,"-35"0"94,35-18-32,17 18-30,-17-17-32,18 17 15,17 0 17,1 0 14,-36 35 1,0 0-31,0-17 0,-18 17-1,18-17 1,-35-18-1,52 0 110,19 0-93,-19 0-17,18 0 1,-17 0 15,17 0 16,-35 35-31,0 0-1,0-17 1,-17 17 0,17 1-1,-18-36 1,18 17-16,-35-17 31,35 36-31,-18-36 31</inkml:trace>
  <inkml:trace contextRef="#ctx0" brushRef="#br0" timeOffset="-86725.12">18080 7232 0,'0'-35'140,"53"35"-140,-18 0 16,-17 0 0,17 0-1,-17 0 1,17 0 15,0 0-15,-17 0 15,17 0-15,-17 0 15,17 0-16,0 0 1,-35-36 0,18 36-1,17 0 1,-17 0 0,17 0-1,-35-17 1,35 17-1,-17 0 1,35 0 0,-18 0 15,-17 0-15,17 0-1,-17 0 16,17 0 1,-35 35 77</inkml:trace>
  <inkml:trace contextRef="#ctx0" brushRef="#br0" timeOffset="-85039.33">18344 7497 0,'0'-18'156,"36"18"-140,-36-35-1,17 35 1,-17-18-16,36 18 31,-36-35-15,17 35-1,19 0 17,-1 0-1,-35 17-15,17-17 15,-17 18-31,0 17 31,0 1-15,0-19-1,0 18 1,-17-17 0,17 17 15,-18-35-31,18 36 15,0-54 142,0-17-142,0 17 17,35 18-17,18 0 1,-35 0 15,17 0-15,-17 0 15,-18 35 0,35-35-31,-35 36 31,0-19-15,0 36 0,0-18-1,0-17 1,-17-18 0,17 35-16,-18 1 31,-17-36 0,35 17-31,-53-17 16,17 0-1,1 0 17,0 0-1</inkml:trace>
  <inkml:trace contextRef="#ctx0" brushRef="#br0" timeOffset="-81800.19">12294 8961 0,'0'-18'31,"0"53"79,0 0-95,0 18 1,0 0 0,0-35-1,0 17-15,0 18 16,36-35-16,-36 17 15,0 18 1,0-35-16,0 17 16,0 0-16,0-17 15,0 17-15,0-17 16,0 17 15,0-70 79</inkml:trace>
  <inkml:trace contextRef="#ctx0" brushRef="#br0" timeOffset="-81249.83">12065 9225 0,'18'0'62,"35"0"-62,-18-35 16,-18 35-16,19 0 16,-1-18-16,-17 18 15,17 0-15,0 0 16,-17-35-16,17 35 15,0 0-15,1 0 16,-1 0 15,-17 0 16,17 0-16</inkml:trace>
  <inkml:trace contextRef="#ctx0" brushRef="#br0" timeOffset="-80268.97">12735 9084 0,'18'0'16,"-18"35"77,0-17-77,0 17 0,0 0-1,0-17-15,0 35 16,0-35-1,0 35 1,18-18 0,-1-35-1,-17 18-15,35-18 16,1 0 0,17 0-1,-18-71-15,0 36 16,-35 17-16,0-17 15,35-1-15,-35 19 16,0-18-16,-17-18 16,-36 17-1,0 36 1,53-17-16,-18 17 16,-17 0-1,17 0 1,-17 0-1,35 53 1,0-18 0,0-17-1,0 34 1,0-34-16,18 17 16,17 18-1,-17 0 1,-18-35-16,53 17 0,-53 0 15,53 1 1,-53-19-16,35 19 0,-35-1 16,35-17-16,-35 34 15,0-16-15,0-19 16,0 19-16,0-1 16,0 0-1,-18-35-15,18 35 16,-35-35-16,0 0 15,-18 0 1,18-35 0,35 0-16,0 17 15,-36-17-15,36 0 16,0-1-16,0 1 16,36-18-16,-1 0 15,0 18-15,18-18 16,-18 0-16</inkml:trace>
  <inkml:trace contextRef="#ctx0" brushRef="#br0" timeOffset="-79406.82">13529 8890 0,'0'-35'94,"35"-1"-78,-35-16-1,36 16 1,-1-17 0,-18 53-1,19 0 17,-36 18-17,35 17-15,-35-17 16,0 35-16,0 0 15,0-18-15,0 18 16,0 0-16,0-18 0,0 18 16,-18 0-16,18-35 15,-35 17-15,35 0 16,-18-35 0,-17 0 30,35-18 17,18 18-63,-1 0 31,19 0-15,-19 0-1,19 0 1,-36 18-16,35-18 16,-17 35-1,17-17 1,0-18 0,-35 35-16,35-35 15</inkml:trace>
  <inkml:trace contextRef="#ctx0" brushRef="#br0" timeOffset="-79001.07">14111 8996 0,'35'0'78,"-17"0"-63,-18 17-15,53-17 16,-18 36-16,-17-36 16,17 35-16,0-35 15,1 35-15,-19-35 16,19 36-16,-1-36 16,-17 35-16,34-35 15,-16 0 1</inkml:trace>
  <inkml:trace contextRef="#ctx0" brushRef="#br0" timeOffset="-78605.08">14517 8784 0,'0'0'0,"-35"35"31,35 18-16,-36 18 1,36-53-16,-17 17 16,17 0-16,-36 0 15,36-17-15,-35 17 16,35 1-16,-53-19 16,18 36-1,35-18 1</inkml:trace>
  <inkml:trace contextRef="#ctx0" brushRef="#br0" timeOffset="-77675.52">14905 8819 0,'35'0'109,"0"0"-109,-35-17 16,71 17-16,-53 0 15,17 0-15,0 0 16,-17-35-16,17 35 15,18 0 1,-35 0 0</inkml:trace>
  <inkml:trace contextRef="#ctx0" brushRef="#br0" timeOffset="-77315.26">15046 8925 0,'53'0'110,"-35"0"-95,17 0-15,0 0 16,0 0-16,1 0 16,-1 0-16,-17 0 0,17 0 15,-18 0-15,19 0 16</inkml:trace>
  <inkml:trace contextRef="#ctx0" brushRef="#br0" timeOffset="-76481.84">15699 8608 0,'0'35'47,"0"18"-31,-18-35 0,18 35-1,-18-1 1,18-16-1,0 17 1,0 0 0,0-36-1,0 18 1,0 1 0,36-36-16,-36 17 15,35-17-15,18 36 16,-18-36-16,-17 0 15,17 0 1,0 0-16,-17-18 0,17 18 16,0-53-16,18 18 15,-53 0 1,53-1 0,-53-17-16,18 36 15,-18-19-15,0 1 16,0 18-16,0-19 15,0 19-15,0-19 16,0 1-16,-53-18 16,0 35-1,0 18 1,0 0 0,18 0-1,0 0-15,-1 53 16,1-35-16,18 35 15,-19 0-15,36 0 16,-35-18-16,35 0 16</inkml:trace>
  <inkml:trace contextRef="#ctx0" brushRef="#br0" timeOffset="-74998">12894 10583 0,'-18'0'16,"36"-35"93,0-18-93,17 0-1,0 36 1,0 17 15,-17 0-15,17 0 0,-35 52-1,0-16 1,0-19-16,0 19 15,0-1-15,0 0 16,-17 18-16,17 18 16,-53-18-16,53-18 15,-35 0-15,-1 18 16,1-18-16,35-17 16,-53 17-16,53 1 15,-18-36-15,-17 0 16,35-18 31,0 0-32,0-35 1,18 53-16,-18-53 16,17 36-1,19 17 1,-19 0-1,36 0 1,0 17 0,-18 19-1,-17-36 1,17 0 0,1 0-1,-1 0 1,18 0-1,-18-36-15</inkml:trace>
  <inkml:trace contextRef="#ctx0" brushRef="#br0" timeOffset="-74556.06">13494 10460 0,'17'0'32,"19"0"-17,-1 35 1,18 18 0,0 0-1,-36-53 1,19 71-16,-1-36 15,-35-18-15,71 19 16,-36-1-16,0 0 16,-17-35-1,17 0 17,-35-17-32</inkml:trace>
  <inkml:trace contextRef="#ctx0" brushRef="#br0" timeOffset="-74127.05">13917 10389 0,'0'18'47,"-18"-18"-47,18 53 16,-35-53-16,35 35 15,-35 0-15,35 1 16,-53-1-16,35-17 15,18 35-15,-53-1 16,53-16-16,-53-19 16,53 36-1,-35-53-15,35 36 63</inkml:trace>
  <inkml:trace contextRef="#ctx0" brushRef="#br0" timeOffset="-73661.28">14305 10372 0,'18'0'47,"17"0"-31,-17 0-1,35-36 1,-18 36-16,-17 0 15,17 0 1,0 0-16,-17 0 0,35 0 16,-36 0-1,19 0 17</inkml:trace>
  <inkml:trace contextRef="#ctx0" brushRef="#br0" timeOffset="-73268.83">14340 10566 0,'36'0'78,"17"0"-62,-36 0-16,19-36 15,16 36-15,-16 0 16,17 0-16,0-35 16,-36 35-16,18 0 15,1 0-15,-19 0 16</inkml:trace>
  <inkml:trace contextRef="#ctx0" brushRef="#br0" timeOffset="-71988.79">15399 10107 0,'0'18'157,"0"-1"-142,0 36 1,0-35 0,0 17-16,0 0 15,0-17-15,0 35 16,0 0-16,0-35 15,0 34-15,0-16 16,0 17-16,0 0 16,0-18-16,0 18 0,0-18 15,0-17-15,0 17 16,0-70 62,0 17-78</inkml:trace>
  <inkml:trace contextRef="#ctx0" brushRef="#br0" timeOffset="-70721">15222 10477 0,'0'-17'0,"0"-18"47,53 35-47,0 0 15,-35 0 1,17 0-16,-17 0 16,17 0-16,18 0 15,-18 0-15,18-36 16,0 36-16,-35 0 15,17-53-15,0 53 16,-17 0-16,-18-17 16,53 17-16,-18 0 47,-35-36 15,-18 36-31,-17 18 32,35 17-63,-35 36 15,35-53 1,0 17-16,0 0 16,0 18-16,0 0 0,0-18 15,18 1-15,-18-1 16,35-35-16,-35 17 16,17-17-1,36 0-15,18-17 16,-18-54-1,-18 1-15,0 17 16,-35 0-16,36 35 16,-36-17-16,0 17 15,0-17-15,0 0 16,-18 35-16,18-36 16,-18 36-16,-17-35 15,0 35 1,0 0-1,-18 0 1,53 35 0,-36-35-16,36 36 15,0-19 1,0 36 0,0 0-1,18-35-15,-18 17 16,35 18-16,-35-18 15,36 18-15,-36 0 16,52 0-16,-16 0 16,-36 0-16,53 17 15,-53-17-15,53 0 0,-53 0 16,35-18-16,-35 18 16,0 0-16,0-17 15,17-1-15,-17 0 16,0-17-16,0 17 15,-17-35 1,17 35-16,-53-35 16,-18 0-1,54 0-15,-36-17 16,53-19 0,-35 1-16,35 18 0,0-36 15,0 0 1,17 17-16,-17-17 0,53 1 15,-18-1 1,-35 17-16,71-17 0,-36 1 16,-35-19-16</inkml:trace>
  <inkml:trace contextRef="#ctx0" brushRef="#br0" timeOffset="-70129.03">16175 10019 0,'-18'0'47,"71"0"78,0-35-109,-35 35 0,17 0-1,-17 0 16</inkml:trace>
  <inkml:trace contextRef="#ctx0" brushRef="#br0" timeOffset="-69597.69">16422 9913 0,'0'-35'31,"35"17"-15,-35-17 0,35-18-16,-35 35 15,36 18 79,-36 71-63,0-36-15,35 0-16,-35 18 16,0 0-16,0-17 15,0-1-15,0 0 0,18-35 16,-18 35-1,0 1 1,35-36 0,-35-18-16</inkml:trace>
  <inkml:trace contextRef="#ctx0" brushRef="#br0" timeOffset="-69080.36">17074 9666 0,'0'18'62,"-17"-18"-46,17 53-16,-35-36 15,35 19-15,-18-1 16,18-18-16,-35 36 16,35 0-1,0 0-15,-36-17 0,36 34 16,0 1-16,0-1 16,0-35-16,0 18 15,0 0-15,18-35 16,-18 17-16,18 0 15,-18-17-15,35 17 16,0 1 0,0-36-16,-35-18 15</inkml:trace>
  <inkml:trace contextRef="#ctx0" brushRef="#br0" timeOffset="-68516.78">17233 10160 0,'0'0'0,"0"53"78,0-18-62,0-17-16,0 17 15,0-17-15,0 17 16,0 0-16,18-17 15,-1 35 1,36-53-16,-17 0 16,17-18-1,-18 1-15,18-36 0,-18 17 16,-35 1 0,35 0-16,-35 17 15,0-17-15,0 17 16,-35-35-1,-18 18 1,18 35-16,17 0 16,-35 0-1,18 0-15,35 18 16,-53-18-16,53 17 16,-18-17-16,18 36 15,0-1 1</inkml:trace>
  <inkml:trace contextRef="#ctx0" brushRef="#br0" timeOffset="-67990.93">17568 9719 0,'0'0'0,"0"35"94,36-35-78,-36 53-16,35-18 0,-35 1 15,53-1 1,-18 18-16,-35-18 15,53 18-15,-53 0 0,35 0 16,-35-18-16,36 18 16,-36 0-16,0-18 15,0 18-15,0 0 16,0 0-16,0 0 16,0 0-16,0-35 15,-18-18-15,18 35 16</inkml:trace>
  <inkml:trace contextRef="#ctx0" brushRef="#br0" timeOffset="-66327.9">18380 10001 0,'0'-35'31,"-36"35"63,36 18-63,0 35-16,0-18-15,0 0 16,0 0-16,0 18 16,0 18-16,0-18 15,0-18-15,0 0 16,0 1-16,0-1 31,0-18 32</inkml:trace>
  <inkml:trace contextRef="#ctx0" brushRef="#br0" timeOffset="-65915.07">18150 10178 0,'36'0'63,"-19"0"-48,19 0-15,-19 0 16,19 0-16,-1 0 15,-18-18-15,19 18 16,17 0 0,-36 0-1,19 0 1,-19 0 0</inkml:trace>
  <inkml:trace contextRef="#ctx0" brushRef="#br0" timeOffset="-64445.84">18891 10019 0,'0'-18'63,"0"-17"-48,36 35-15,-36-71 16,35 36-16,-35 17 16,17 18-16,-17-52 0,0-1 31,0 35-31,0-17 16,0-1 15,-35 36-16,0 0 1,17 0 0,-17 0-1,35 36 1,-35 17 0,35-36-16,0 19 15,0-1-15,0-18 0,0 19 16,0 17-16,0-18 15,0 18-15,0 0 16,0-18-16,0 18 16,0 0-16,0-18 15,17 18-15,-17-18 16,0 1 0,0-1-1,0-70 48,-17-36-48,17 36-15,0-18 16,0 0-16,0 35 16,17-17-16,-17 0 15,53-18 1,-17 35-1,-19-17 1,36 35 0,-18 0-1,-17 0 1,17 0 0,-35 18-16,0 35 15,0-18 1,0 0-1,-17 0-15,-19 1 16,19-1-16,-19 0 16,1-35-16,0 18 15,17-18-15,-35 0 16,36 0 15,17-35 0,35 35 1,-17 0-17,35 17 1,-1 36 0,-52-35-16,53-18 15,-53 53-15,18-53 16,-18 35-16,35-35 15,1 18 1,-19-18 0,18 0-1,1 0 1,-36-71-16</inkml:trace>
  <inkml:trace contextRef="#ctx0" brushRef="#br0" timeOffset="-63888.8">19420 9772 0,'0'53'94,"0"17"-79,0-52-15,0 17 16,0 1-16,0 17 0,0-1 16,0-16-1,0 17-15,0-18 0,0-17 16,0 17 31,0-18-16,0-52 31</inkml:trace>
  <inkml:trace contextRef="#ctx0" brushRef="#br0" timeOffset="-63311.84">19262 9790 0,'0'-36'16,"-18"36"15,18-17-31,35 17 94,-35-36-94,36 36 16,34 0-1,-35 0-15,-17 0 16,17 0-16,-17 0 15,53 0 1,-36 0-16,0 0 16,0 0-1,1 0 1,-19 0 109</inkml:trace>
  <inkml:trace contextRef="#ctx0" brushRef="#br0" timeOffset="-62864.07">19632 9719 0,'0'18'63,"0"17"-47,0 18-1,0-36-15,0 19 16,18 17-16,-18-18 15,0 18-15,35 0 16,-35-18-16,18 18 16,-18 0-16,0-18 15,35 18-15,-35 0 16,0-18-16,0-17 16,35-18-1,-35 35 32</inkml:trace>
  <inkml:trace contextRef="#ctx0" brushRef="#br0" timeOffset="-60718.33">12859 11924 0,'-18'0'16,"18"18"31,0-71 47,0 17-79,35-17 1,1 18 0,-1 0-1,0 35 1,-17 0 15,17 0-15,-17 0-1,-18 35 1,0-17 0,0 35-1,0-18 1,0 36-1,-18-19 1,18-16-16,-18-19 16,18 19-16,-52-1 15,52-17-15,-53 17 16,53 0-16,-53-35 16,53 53-16,-18-53 15,18-18 63,0-17-62,18 17 15,-1-17-15,19 35-1,-1 0 1,-17 0 0,17 35-1,18 1 1,0-19 0,-36-17-1,19 0 1,-19 0-1,19 0 1,-36-17-16,35 17 16,-35-53-16,0 18 15</inkml:trace>
  <inkml:trace contextRef="#ctx0" brushRef="#br0" timeOffset="-60215.69">13406 11836 0,'35'0'47,"0"0"-32,-17 0 16,-18 17-31,35-17 16,-35 18-16,35-18 16,1 53-16,16 0 15,37 0 1,-54 0 0,18-18-1,-18-35 1,-17 0 15,17-18-15</inkml:trace>
  <inkml:trace contextRef="#ctx0" brushRef="#br0" timeOffset="-59794.9">13882 11730 0,'-35'0'47,"35"35"-31,-18-35-16,18 18 15,-35-18-15,35 53 16,-36-18-16,36-17 16,-17-18-16,17 70 0,-36-35 15,36-17 1,-35 17-16,35 1 0,0-19 15,-53-17-15,53 36 16,0-19 0,-17-17-16</inkml:trace>
  <inkml:trace contextRef="#ctx0" brushRef="#br0" timeOffset="-59096.35">14358 11800 0,'35'0'63,"1"0"-48,-1 0 1,0 0 0,0 0-16,-17-35 15,17 35-15,-17 0 16,17 0-16,1 0 16,-1 0-16,0 0 31</inkml:trace>
  <inkml:trace contextRef="#ctx0" brushRef="#br0" timeOffset="-58595.31">14393 11942 0,'18'0'93,"35"0"-77,-18 0 0,-17 0-16,17 0 15,-17 0-15,17 0 16,0 0-16,1 0 16,16 0-1,-52-36 1,18 36-16,17 0 47</inkml:trace>
  <inkml:trace contextRef="#ctx0" brushRef="#br0" timeOffset="-57110.38">15963 11624 0,'-35'0'15,"0"0"17,35 35-17,-18-35 1,18 36 0,-35-36-16,-1 35 15,1 18 1,18-18-1,-19 18 1,36 0 0,-35-35-1,35 34-15,0 19 16,0-53 0,0 17-16,18 0 15,-18-17-15,53-18 16,-36 53-16,18-53 15,1 0-15,-19 0 16,19 0-16,-1 0 16,18 0-16,-18-36 15,0 19-15,-35-18 16,53-1-16,-53 1 0,18 17 16,-18-17-1,0-35-15,0 52 16,0-17-16,0-18 15,0 35 1,-35-17 0,-18 35-1,0 0 1,0 0 0,18 0-1,-18 0 1,53 17-16,-18 1 15,18 17 1</inkml:trace>
  <inkml:trace contextRef="#ctx0" brushRef="#br0" timeOffset="-56578.31">16898 11377 0,'0'0'0,"0"18"110,0 52-95,0-17-15,35-18 16,-35 1 0,0-1-16,0-17 0,36 17 15,-36 0-15,0-17 16,0 35-1,35-53-15</inkml:trace>
  <inkml:trace contextRef="#ctx0" brushRef="#br0" timeOffset="-56285.84">16775 11624 0,'-36'0'0,"54"0"47,53 0-31,-36 0-16,18 0 16,17 0-16,-17 0 15,18-35-15</inkml:trace>
  <inkml:trace contextRef="#ctx0" brushRef="#br0" timeOffset="-54935.46">17604 11659 0,'0'-35'47,"53"35"-31,-18-53-16,-18 35 15,36-17-15,-17 0 16,17-18-16,-53 18 15,0-1-15,17 36 16,-17-35-16,0 0 16,-35 35 15,35-18-31,-35 18 16,-1 0-1,1 0 1,17 0-1,18 53 17,-35-53-32,35 71 0,0-54 15,0 36 1,0-17-16,0 16 0,18 1 16,-18 0-16,0-17 15,0 16-15,35-16 16,-35-19-16,0 19 15,0-1 1,0-53 47,0-17-63,0 17 15,35-17-15,-35 0 16,0 17-16,0-17 15,18 0-15,-18 17 16,35-17-16,18-18 16,-18 18-1,-17 35 1,17 0 0,1 17-1,-1 36 1,-35 0-1,0-18 1,0 18 0,-18-53-1,-17 53-15,17-53 0,-17 35 16,0-35-16,17 0 16,-35 0-1,18 0 1,35-17 15,18 17 0,17 0-15,0 0 0,0 17-1,1-17-15,-1 36 16,18-36-1,-53 17-15,53-17 16,-35 0-16,34 0 16,19 0-1,-36-17 1,-17-19 0</inkml:trace>
  <inkml:trace contextRef="#ctx0" brushRef="#br0" timeOffset="-54464.24">18486 11307 0,'0'17'46,"35"-17"-46,-35 53 16,0-35-16,0 35 16,0 0-1,0-18-15,35 18 0,-35 0 16,0-18-16,0 18 16,0 0-16,0-36 15,0 19 1,18-36-1,-18-18 32,0 0-47</inkml:trace>
  <inkml:trace contextRef="#ctx0" brushRef="#br0" timeOffset="-53998.07">18344 11307 0,'0'0'16,"0"-18"-16,0-17 31,36 35 0,34 0-15,-52 0-16,35 0 15,-18 0-15,18 0 16,0 0-16,-18 0 16,18 0-16,0 0 0,-18 0 15,18 0 1,-17 0-16,-19 0 0,18 0 16</inkml:trace>
  <inkml:trace contextRef="#ctx0" brushRef="#br0" timeOffset="-53479.05">18662 11254 0,'0'17'31,"0"1"0,0 17-31,0 36 16,0-54 0,0 19-16,0 17 15,0-36-15,0 36 16,0-35-16,18 17 15,-18 0-15,0-17 16,0 17-16,0 0 16,35-17-16,-35 35 15,0-71 95</inkml:trace>
  <inkml:trace contextRef="#ctx0" brushRef="#br0" timeOffset="-51876.19">13212 13070 0,'17'0'141,"-17"-70"-126,0 17 1,35 53-16,-35-18 16,18 18-16,-18-35 15,35 35-15,1 0 32,-19 0-1,-17 18-16,0 17 1,0 0-16,0 0 16,0-17-16,0 17 15,0-17-15,-17 35 0,-19 0 16,19 0-16,-19 0 16,1-18-16,0 18 15,0 0-15,-1-18 16,36-17-16,-35-18 15,35 35-15,-53-35 16,53-18 47,0 1-48,35 17-15,-17-36 31,35 36-31,0 0 16,-18 0 0,-35 18-1,53-18-15,0 0 16,-53 18 0,18-18-16,17 35 15,0-35 1,-35 35-1,18-35-15</inkml:trace>
  <inkml:trace contextRef="#ctx0" brushRef="#br0" timeOffset="-51499.09">13635 13141 0,'0'-18'32,"17"18"-32,19 0 31,-1 0-31,0 18 15,1-18-15,-1 18 16,0-18-16,18 53 16,0-53-16,0 52 15,-35-52-15,17 53 16,18-17 0,-18-36-1,-17 0 1</inkml:trace>
  <inkml:trace contextRef="#ctx0" brushRef="#br0" timeOffset="-51124.32">14076 12982 0,'-18'0'16,"-17"35"15,0-17-15,35 17-1,-53 1-15,53-19 16,-71 19-16,54-1 16,-19 0-16,36 0 15,-53-17-15,53 35 16,-35-53 0,35 35-16</inkml:trace>
  <inkml:trace contextRef="#ctx0" brushRef="#br0" timeOffset="-50453.59">14658 12841 0,'53'0'110,"-18"0"-110,-17 0 15,17 0-15,-17 0 16,17 35-16,0-35 16,-17 0-16,17 0 15,0 0-15,-17 0 16,17 0-1</inkml:trace>
  <inkml:trace contextRef="#ctx0" brushRef="#br0" timeOffset="-49993.85">14658 13070 0,'53'0'109,"0"-17"-93,-18 17 0,18 0-1,-18 0 1,-17 0 15,17 0 0,0 0-15</inkml:trace>
  <inkml:trace contextRef="#ctx0" brushRef="#br0" timeOffset="-47892.84">15681 12859 0,'18'0'125,"35"-36"-109,-1-16 0,-52 16-1,36 36-15,-36-17 16,0-19 15,-18 36 16,18-17-47,-18 17 16,-17 0 15,0 53-16,35 0 1,0-36-16,0 36 16,0 0-16,0-18 15,0 18-15,0 0 16,0-18-16,0 18 16,0-17-16,0 34 31,0-35-16,0 1 1,0-72 47,0-34-48,0 52-15,0-17 16,0 0-16,0 17 15,35-35-15,-35 0 16,53 18-16,-53 17 16,18 18-16,-18-35 15,35 35-15,-17 0 16,17 0 0,0 0-1,-35 18 1,0-1-1,-17 36 1,17-18 0,-36-35-16,36 53 15,-35-53-15,35 18 16,-53-18-16,18 35 16,35-52 77,17 17-61,1 0-17,17 0 1,-35 17-16,53-17 15,-53 71-15,36-36 16,-36-17-16,52 17 16,-52 0-16,36-35 15,-36 18-15,17-18 16,19 0 0,17-35-1,-53-1-15,35 1 16,-35 18-16</inkml:trace>
  <inkml:trace contextRef="#ctx0" brushRef="#br0" timeOffset="-47375.34">16475 12735 0,'0'18'79,"0"35"-64,0-36-15,0 19 0,0 17 16,0-18-16,35 18 15,-35 0-15,0-18 16,0 0-16,0 1 16,0-1-1,0 0 1,35-35 46,-35-35-46</inkml:trace>
  <inkml:trace contextRef="#ctx0" brushRef="#br0" timeOffset="-46926.32">16228 12665 0,'0'0'0,"0"-18"31,53 18 0,-18 0-31,-17 0 16,35 0-16,-1 0 15,-16 0-15,17 0 16,17 0-16,1-35 16,-18 35-16,17 0 15,-17 0-15,-18 0 16,1 0-16,-1 0 15,-17 0 1,-54 0 47</inkml:trace>
  <inkml:trace contextRef="#ctx0" brushRef="#br0" timeOffset="-46344.84">16704 12647 0,'0'35'94,"0"-17"-79,0 35 1,0-18-16,0-17 16,0 17-16,0 0 15,18 18-15,-18-17 16,0-19-16,0 18 15,17 18 1,-17-17 0,0 17-1,0-18 1,0-17 0,0 17-1,36-35 32,-36-53-31</inkml:trace>
  <inkml:trace contextRef="#ctx0" brushRef="#br0" timeOffset="-45194.04">17551 12382 0,'0'53'94,"-18"-17"-94,18-19 16,0 19-16,0-19 15,0 19-15,0-1 16,0 0-16,-35 18 0,35 18 16,0-1-16,-36 1 15,36-18-15,0 17 16,-35-17-16,35 0 16,0-35-16,0 35 15,-35-1-15,35-16 16,0 17-16,0-18 15,-35-17-15,35 17 16,0 0-16,0-17 16,0 17-1,0-53 126,0-35-141</inkml:trace>
  <inkml:trace contextRef="#ctx0" brushRef="#br0" timeOffset="-44637.73">17886 12823 0,'35'0'125</inkml:trace>
  <inkml:trace contextRef="#ctx0" brushRef="#br0" timeOffset="-44263.96">17833 13088 0,'0'35'47</inkml:trace>
  <inkml:trace contextRef="#ctx0" brushRef="#br0" timeOffset="-43221.76">18221 12682 0,'35'-17'46,"-35"-19"-30,0 1 0,18 35-1,-18-17 1,35 17 0,-35-36-1,35 36 1,-17 18 15,-18 17-15,0 0-1,35 1 1,-35-1-16,0 0 16,0 18-16,0 0 15,-17-18-15,17 18 16,-18 0-16,18 0 15,-53-35-15,53 17 16,-53-35-16,53 53 0,-53-53 16,53 35-16,-35-35 15,35 36-15,-35-36 16,35 35-16,-18-35 16,18 17 30,0-52 17,0 0-47,35 35 15,-17 0-16,17 0 1,1 0 0,-36 18-1,17-18-15,-17 17 16,36-17-16,-36 35 16,52-35-16,-52 53 15,18-53-15,35 0 31,-35 0-31,-18-35 0,35 0 16,-35 17-16,0-35 16</inkml:trace>
  <inkml:trace contextRef="#ctx0" brushRef="#br0" timeOffset="-41877.29">14005 14340 0,'0'-35'0,"0"17"63,36 18-63,-36 18 172,-18-18-172,18 53 15,0-18-15,-53-17 16,53 17-16,-35 1 16,35-19-16,-18 18 15,18 1-15,-35-1 16,35-17-16,-35 17 15,35 0-15,-36-17 16,36 17 0,-17-35-1,17-18 63</inkml:trace>
  <inkml:trace contextRef="#ctx0" brushRef="#br0" timeOffset="-41337.66">13670 14358 0,'0'18'93,"35"-18"-77,-35 53-16,53-53 0,-53 35 16,36-35-1,-1 53-15,0-53 0,0 53 16,-17-53-16,-18 53 15,53-53-15,-53 35 16,53-35-16,-53 53 16,18-53-16,17 35 15,0-35 32,-35-35 31</inkml:trace>
  <inkml:trace contextRef="#ctx0" brushRef="#br0" timeOffset="-40851.8">14358 14464 0,'18'0'78,"17"0"-63,18 0 1,-35 0-16,17 0 16,18 0-16,-18 0 15,0 0-15,-17 0 16,17 0-16,18 0 16,-35 0-1,17 0 16,0 0 1</inkml:trace>
  <inkml:trace contextRef="#ctx0" brushRef="#br0" timeOffset="-40400.85">14482 14658 0,'17'0'125,"18"0"-125,18-18 16,-17 18-16,17 0 15,-1 0-15,-34 0 16,17 0-16,-17 0 16,35 0-1,-53-17 1</inkml:trace>
  <inkml:trace contextRef="#ctx0" brushRef="#br0" timeOffset="-38868.71">15399 14093 0,'17'0'16,"19"-35"-16,-1 0 15,-35 0 1,18 35-16,-18-36 16,0 1-16,35-18 15,-35 36 1,0-19-1,-18 1 1,18 17 0,-17 18-1,17-35 1,-36 35-16,1 18 47,35-1-32,0 19-15,0-1 16,0-17-16,0 17 16,0 18-16,0-36 15,0 36-15,0-17 16,0 16-16,0-16 16,0-19-16,0 19 15,18-1-15,-18 0 16,0 0-1,0-52 64,0-18-64,0-1-15,35 36 16,-35-53-16,0 18 15,18 35 1,-18-35-16,35 0 31,0 35-15,-17 0 15,17 0-31,0 17 31,-35 18-15,0-17 0,0 17-1,-17-35 1,17 53-16,-53-53 16,35 36-16,-35-1 15,18-35 1,53 0 93,-1 0-93,36 17-1,-18 1 1,18 17 0,-35-35-1,-18 36 1,35-36-16,1 0 16,-36-18-1,17 18 1,-17-18-16,0-17 15</inkml:trace>
  <inkml:trace contextRef="#ctx0" brushRef="#br0" timeOffset="-38303.23">15981 13899 0,'0'53'62,"0"-35"-46,0 17-16,0 1 16,0-19-16,0 18 15,0-17-15,0 17 16,0 1-16,0-19 16,0 19-16,0-19 15,0 36 1,35-53 46,-17 0-30</inkml:trace>
  <inkml:trace contextRef="#ctx0" brushRef="#br0" timeOffset="-37864.38">15787 13794 0,'53'0'79,"-36"0"-79,19 0 15,-1 0-15,-17 0 16,34 0-16,1 0 15,-17 0-15,17 0 0,-1 0 16,-16 0 0,-1 0-16,-17 0 0,17 0 15,18 0 1,-35 0 0,17 0 30</inkml:trace>
  <inkml:trace contextRef="#ctx0" brushRef="#br0" timeOffset="-37431.3">16228 13758 0,'-36'36'31,"36"-1"-15,0 18 0,0-18-16,0 0 15,0-17-15,0 17 16,0-17-16,0 35 16,0-18-1,0 0 1,0 1-1,0-19 1,18-17 15,-18 36-15,-35 52 0</inkml:trace>
  <inkml:trace contextRef="#ctx0" brushRef="#br0" timeOffset="-36598.25">15381 14517 0,'18'0'125,"35"0"-109,-36 0-1,19 0-15,-19 0 16,18 0-16,1 0 0,-1 0 16,0 0-16,18 0 15,-17 0-15,16 0 16,1 0-16,-17 0 16,17 0-16,-1 0 15,-16 0-15,17 0 16,0 0-16,-18 0 15,18 0-15,-18-18 16,-17 18-16,17 0 16,0 0-16,1 0 15,-1 0 17</inkml:trace>
  <inkml:trace contextRef="#ctx0" brushRef="#br0" timeOffset="-35286.13">15610 14887 0,'-35'0'16,"35"-17"187,18-19-188,17 36 1,-35-17 0,18 17-16,17 0 15,-35-36 1,35 36 0,-17 0 15,-18 18-16,35-18 1,-35 18 0,0 17 15,0-17-15,0 17-1,0 18 1,0-18-1,-35 0-15,35 1 0,-35-36 16,35 35-16,-18-35 16,18 53-16,-35-53 15,35 35-15,-18-35 16,18 18 0,-35-18-16,52 0 140,1-36-140,17 36 16,1 0-1,-19 0 1,19 0 0,-1 0-1,18 18 1,0-18 0,-53 18-1,17-18-15,19 0 16,-1 0-1,-18 0 1,19 0 0,-36-18-16,53 18 15,-53-53-15,0 0 16,17 36 0,-17-19-1</inkml:trace>
  <inkml:trace contextRef="#ctx0" brushRef="#br0" timeOffset="-33853.85">14235 15099 0,'17'0'109,"-17"-18"-93,0 1-1,35 17-15,-35-36 16,0 19-1,18 17-15,-18-36 0,0 1 16,35 17 0,-35-17 15,0 53 110,0-1-126,0 36 1,0-17-16,0-19 15,0 19-15,36-1 16,-36-17-16,0 17 16,0-18-16,0 19 15,0-1-15,0-17 16,17-18 0,19-18 46,-36-17-46</inkml:trace>
  <inkml:trace contextRef="#ctx0" brushRef="#br0" timeOffset="-32653.81">17039 14552 0,'0'18'187,"0"52"-156,0-34-31,0-19 16,0 18-16,18 18 16,-18-35-16,0 17 15</inkml:trace>
  <inkml:trace contextRef="#ctx0" brushRef="#br0" timeOffset="-30963.8">17498 14287 0,'35'0'31,"0"0"-15,-35-52-1,36 52-15,-36-53 16,53 35-16,-18-35 16,0 0-1,-35 0 1,18 53-16,-18-35 15,0-18 1,0 18 0,0 17-1,0-17 1,0 17 0,-36 18-1,19 0 1,-18 0 15,-1 0-31,36 53 16,0 18-1,0-54-15,0 19 16,0-19-16,0 36 16,0 0-16,0-18 15,0 18-15,0 0 16,0-18-16,0 18 15,0 0-15,-17-35 16,17 17 0,0-52 77,0-1-77,0-17 0,0 17-1,0 71 79,0-18-94,0-17 16,0 17-16,-36 0 15,36-17-15,0 35 16,0-88 78,0 17-94,18-17 15,-18-18-15,18 0 16,-18 18-16,35-18 16,-35 0-16,53 18 0,-53 17 15,53-17-15,-18-1 16,-17 36 15,17 0-15,0 18 15,-35 0-15,0 17-1,0 0 1,-17-17-1,-36 17-15,0 0 16,35-35 0,-17 36-16,-18-36 15,53 35 1,-18-35 0,18-18 30,36 36 1,-36 17-31,35 1-16,-35-1 16,35-35-1,-35 35-15,53-35 16,-18 35-16,18-35 31,-18 0-15,1 0-1</inkml:trace>
  <inkml:trace contextRef="#ctx0" brushRef="#br0" timeOffset="-30335.9">18239 14058 0,'0'0'0,"0"18"15,-36-18-15,19 35 16,-36-35 0,53 18-1,-35-18-15,35 35 16,-18-35-1,18 35-15,0-17 16,0 17 0,0-17-1,0 17 1,35-35-16,-35 53 16,35-53-16,-35 18 15,18-18-15,-18 35 16,35-35-16,1 0 31,17 0-15,-1-18-1</inkml:trace>
  <inkml:trace contextRef="#ctx0" brushRef="#br0" timeOffset="-29938.9">18080 14182 0,'35'0'31,"-17"0"-15,35 0 0,-18 0-1,-17 0 1,17 0-16</inkml:trace>
  <inkml:trace contextRef="#ctx0" brushRef="#br0" timeOffset="-28821.84">18627 13988 0,'0'-36'31,"17"36"-15,19 0-1,16 0-15,1 0 32,-17-35-32,-1 35 15,-17 0-15,17 0 0,0 0 16,-17 0-16,17 0 15,-17 0-15,17 0 16,0 18-16,-17-18 16,35 0-1,-18 35 1,-35-17 31,0 17-32,-18-35 1,18 35-16,-35-35 0,0 35 16,0 1-16,-1-1 15,1 0-15,17-17 16,-17 17-16,0 0 16,0 1-16,-1-1 15,19-17-15,-19 35 16,36-18 15,-35-35-31,35 18 31,-35 17 1,70-35 139,0 0-171,-17 0 0,53 0 32,-36 0-32,0 0 15,18 0 1,-18 0-16,-17 0 16,17 0-1,-17 0 63,-18-53-62</inkml:trace>
  <inkml:trace contextRef="#ctx0" brushRef="#br0" timeOffset="-28131.22">18538 14270 0,'36'0'63,"17"0"-63,17-35 15,-35 35 1,18 0-16,0 0 15,-17 0-15,-1 0 16,0-36-16,-17 36 16,17 0-1</inkml:trace>
  <inkml:trace contextRef="#ctx0" brushRef="#br0" timeOffset="-19473">20726 8255 0,'0'53'219,"0"-18"-203,0-17-1,0 35 1,0-18-1,0 0 1,0 1 0,0-19-1,0 18 1,0 1 0,0-19-1,0 19 1,0 17-1,0-18 1,0 0 0,0-17-1,0 17 17,0 0-1,0-17 0</inkml:trace>
  <inkml:trace contextRef="#ctx0" brushRef="#br0" timeOffset="-18372.22">20461 8590 0,'35'0'31,"36"0"-15,-36-35-1,18 35-15,0-18 0,-18 18 16,-17 0-16,17 0 15,1 0 1,-1 0 0,0 0-1,-35 35 17,0 1-17,0-1 1,0 18-1,0-35-15,0 17 32,18-35-17,17 0 1,0-18 0,-17 18-1,-18-17-15,53 17 16,-53-53-16,35 53 15,-35-36-15,0 19 16,0-19 15,-18 1-15,-34 35 0,34 0-1,-17 0 16,-1 18 1,36 17-17,0-17 1,0 17 0,0 18-1,0-18 1,0 1-16,0-1 0,18-18 15,-18 19 1,0-1-16,35-17 0,-35 17 16,0 0-16,36-17 15,-36 17-15,0-17 16,0 17-16,0 0 16,17-17-16,-17 35 15,0 0-15,0-18 16,0 0-1,0 1-15,-35-36 0,35 53 16,-35-53-16,-1 0 31,1-18-15,35-17-16,0 17 16,0-35-16,0 0 15,18 0-15,-18 36 16,35-36-16,-35 0 15,53 0-15,-53 18 16</inkml:trace>
  <inkml:trace contextRef="#ctx0" brushRef="#br0" timeOffset="-17472.16">21414 8414 0,'0'-18'47,"17"18"-32,-17-35-15,0 17 16,36-17-1,-36 0 1,35 35 0,-35-18-16,17 18 15,-17-35 1,36 35-16,-19 0 31,-17 17-15,36-17-1,-36 36-15,0-1 16,0 0-16,0-17 0,0 17 16,0-17-16,0 17 15,-18 0-15,18 1 16,-35-1-16,35 0 16,-18 0-16,18-17 15,-35-18-15,35 35 16,-35 1-1,17-36 17,18-18-1,0-17 0,35 17 0,0 18-15,-17 0 0,17 0-1,1 0 1,-19 35 0,-17 1-1,36-36 1,-1 35-1,-18-35 17,-17-18-32</inkml:trace>
  <inkml:trace contextRef="#ctx0" brushRef="#br0" timeOffset="-17029.19">21925 8396 0,'18'0'47,"-18"18"-31,35-1-1,0 36 1,1-17-1,-1-1 1,0 0-16,18-35 16,-53 18-1,53-18-15,-35 0 16,-18 35 0,35-35-1,-35 18-15</inkml:trace>
  <inkml:trace contextRef="#ctx0" brushRef="#br0" timeOffset="-16555.69">22243 8343 0,'-36'0'31,"36"18"-15,-35 17 0,35-17-1,-18-18-15,18 35 16,-35-35-16,35 53 16,-35-35-16,35 17 15,-18 0-15,-17 18 16,35-35-1,-35-18 1,35 35 0</inkml:trace>
  <inkml:trace contextRef="#ctx0" brushRef="#br0" timeOffset="-15290.09">22490 8326 0,'17'0'141,"18"0"-141,1 0 16,-1 0-16,-17 0 15,17 0-15,0 0 16,-35-36-16,36 36 15,-1 0 1,-18 0 0,-17 18 31</inkml:trace>
  <inkml:trace contextRef="#ctx0" brushRef="#br0" timeOffset="-14771.7">22542 8555 0,'36'0'109,"17"0"-93,-36 0-16,36 0 15,-17 0 1,-1 0 0,0 0 15</inkml:trace>
  <inkml:trace contextRef="#ctx0" brushRef="#br0" timeOffset="-13541.88">23001 8378 0,'0'0'0,"35"0"156,18 0-140,-17-17 0,16 17-1,-16 0 1,-19 0 15,19 0 32</inkml:trace>
  <inkml:trace contextRef="#ctx0" brushRef="#br0" timeOffset="-12221.76">23407 8008 0,'0'18'31,"35"-18"-15,-35 35-16,0 18 31,0-35-15,35 17-1,-35 0 1,0 0 0,18-35-16,-18 53 15,0-17 1,0-19-1,0 18 17,35-35-1,-35-17 31,0-1-46,0-35 0,0 18-16,0 17 15,0-17-15,0 17 16,0-17-16,0 0 16,0 17-16,0-17 0,0 17 15,0-17-15,0 0 16,0 17-16,0-17 15,0 17-15,0-17 16,0-18 0,0 35-1,0-17 1,0 17 0,0-17 46,18 35 16,17 0-62,0 0-1,-17 0 1,35 0 0,-53-35-1,53 35-15,-35 0 16,-18-18 0,52 18-16,-34 0 0,17 0 15,1-35-15,-19 35 16,19 0-16,-1 0 15,-17 0-15,17 0 16,-18 0 0,19 0 15,-36 35 63,-18-35-94,0 0 0</inkml:trace>
  <inkml:trace contextRef="#ctx0" brushRef="#br0" timeOffset="-11125.8">23830 7867 0,'-35'0'31,"52"0"63,19 0-63,-36-35-15,17 35-1,19 0 1,-1 0 0,-35 17-1,0 1 1,18-18-1,-18 35-15,0-17 16,0 17 0,0 0-1,-36-35 1,36 18 0,-35-18-1,53 0 95,17 0-79,-17 0-16,17 0 17,-17 0-17,17 0 17,-35 35-32,0 1 15,0-1-15,0 0 16,0 0-1,-18 1 1,-35-1 0,18-35-1,-18 0 1,35 0 0,-17 0-1,35-18 1</inkml:trace>
  <inkml:trace contextRef="#ctx0" brushRef="#br0" timeOffset="-9694.35">23372 8608 0,'52'0'94,"-16"0"-79,-19 0 1,36 0 0,-35 0 15,17 0-15,0 0-1,-17 0 1,17 0-1,1 0 1,-19 0 0,19-36-1,-1 36 1,-18 0 15,19 0-15,-36-35-1,17 35 1,19 0 0,-1 0 15,-17 0 0,17 0-15,0 0-1,-35-17 1,35 17-16,1 0 31,-19 0-15,19 0 15,-19 0-15,19 0-1,-1 0 1,-18 0 15,19 0 1</inkml:trace>
  <inkml:trace contextRef="#ctx0" brushRef="#br0" timeOffset="-8343">23671 8872 0,'0'-17'110,"0"-19"-95,18 36 1,0-17 0,17 17 15,0 0 0,-17 0 0,-18 35 1,0-17-17,0 17-15,0 0 31,0-17-31,-35-18 16,35 35-16,-36-35 16,36 18-1,-17-18-15,52 0 110,0-35-79,-17 35-15,17 0-1,0 0 16,-17 0 1,17 0-17,1 17 1,-36 1 0,0 35 15,0-18-16,0-17-15,-18 17 16,-35 0 15,0 0-31,35-35 16,18 18 0,-35-18-16,0 0 46</inkml:trace>
  <inkml:trace contextRef="#ctx0" brushRef="#br0" timeOffset="-6026.5">21114 9984 0,'0'-36'203,"0"19"-171,35 17-32,-35-36 15,35 36 1,-35-35 15,18 35 0,17 0 1,-17 0-1,17 18 0,-35 17-15,35-35-1,-35 18 1,0 17 0,0 18 15,0-35-16,-17-18-15,17 35 16,-36 0 0,36-17-1,-17-18-15,17 35 16,-35-35-16,35 35 0,-36-17 31,19 17-15,-19-35 62,72-17 16,-19 17-79,-17-18 1,53 18-16,0 0 16,-35 0-1,17 0 1,0 0-1,-17 0 1,17 0 15,-17 0-15,17 0 0,0 0-1</inkml:trace>
  <inkml:trace contextRef="#ctx0" brushRef="#br0" timeOffset="-5450.85">21661 9895 0,'17'0'78,"-17"18"-62,35-18-16,1 35 15,-19-35 1,-17 18 0,36-18-16,-1 35 15,-17 1 1,17-1 15,0-18-15,0-17 15</inkml:trace>
  <inkml:trace contextRef="#ctx0" brushRef="#br0" timeOffset="-4931.85">21943 9772 0,'0'18'62,"0"-1"-46,-35 18-1,35 18-15,-53-53 16,53 36-16,-18-36 16,18 53-16,-35 0 15,35-1 1,-36-34 0,36 17 15,-17-35-16,17 36 48</inkml:trace>
  <inkml:trace contextRef="#ctx0" brushRef="#br0" timeOffset="-4331.48">22296 9790 0,'17'0'94,"18"0"-78,1 0-1,17 0 1,0 0 0,-36 0-1,18 0 1,1 0 15</inkml:trace>
  <inkml:trace contextRef="#ctx0" brushRef="#br0" timeOffset="-3808.01">22260 9966 0,'18'0'93,"0"0"-77,34 0 0,-16-18-1,-1 18 1,0 0 0,1 0-1,-19 0 1,18 0 15</inkml:trace>
  <inkml:trace contextRef="#ctx0" brushRef="#br0" timeOffset="-3002.85">22842 9384 0,'0'-18'16,"0"54"62,0-1-62,0 0-1,0 18 1,0 0-1,0-35-15,0 17 16,0-18 0,0 36-1,0 0-15,0-35 16,0 35 0,0-18-16,0-17 15,0 35 1,0 0-1,0-18 1,0 0 0,0-17-1</inkml:trace>
  <inkml:trace contextRef="#ctx0" brushRef="#br0" timeOffset="-1726.1">22701 9754 0,'0'-35'16,"36"35"15,-36-35-31,35 35 31,-18 0 0,19 0-15,-19 0-16,19 0 16,-36 17 15,35-17-31,-35 36 15,0-19 1,0 19 0,0-19-1,0 18 17,0 1-1,18-36-16,17 0 1,-18 0 0,36-18-1,-17 18 1,-36-35 0,17 35-16,-17-35 15,0 17 16,0-17-15,0-1 0,-35 36-1,35-17-15,-35 17 0,17 0 32,-17 0 30,35 35-46,0 18-1,0-35 1,0 17-16,17 0 16,-17-17-16,0 17 15,0 0-15,0-17 0,36 17 16,-36 1-16,0-19 15,0 18-15,0 1 16,0 17 0,35-18-1,-35-17-15,0 17 16,0 0-16,0 0 16,18 1-16,-18-1 15,0 0-15,0 0 16,0 1-16,0-19 15,0 19 1,35-1 15,-53-35 16,-17 0-31,-18 0-1,53-35-15,-18 35 16,18-36-16,-35-17 16,35 18-1,0-18 1,0 36 0,0-19-16,0 1 15,53 0-15,-18 0 16,1 17-16,-19 18 0,19-53 15,34 18 1,-35 35-16,-35-53 16</inkml:trace>
  <inkml:trace contextRef="#ctx0" brushRef="#br0" timeOffset="-1088.82">23054 9454 0,'18'0'63,"17"0"-48,0 0 16</inkml:trace>
  <inkml:trace contextRef="#ctx0" brushRef="#br0" timeOffset="-452.32">23230 9349 0,'0'-36'16,"18"36"15,-18-35-15,0 17-16,0-17 15,35 35 1,-35-18-16,0-17 31,18 35-15,-18 18 77,0 17-93,0 0 16,35 1-16,-35-19 16,0 19-16,0-1 15,0 0 1,0 0 0,0-17-1,0 17 1,36-35 15</inkml:trace>
  <inkml:trace contextRef="#ctx0" brushRef="#br0" timeOffset="361.46">23566 9437 0,'0'35'94,"0"18"-79,0-18 1,0 36 0,0-18-1,0-18 1,0 0 0,0 1-1,0-19 1,0 18-1,0 18 1,0-17 0,17 17-1,-17-18 1,18-17 0,-18 17-1,35 0 1,0 0-1,18-17 17,-17 17-17,-19-35 17</inkml:trace>
  <inkml:trace contextRef="#ctx0" brushRef="#br0" timeOffset="1041.64">23742 9790 0,'18'0'109,"-1"0"-93,18 0-1,1 0 1,-19 0 0,19 0-1</inkml:trace>
  <inkml:trace contextRef="#ctx0" brushRef="#br0" timeOffset="1931.17">23954 9560 0,'0'18'62,"35"-18"-62,-35 18 16,0 17 0,0-18-1,18 19 1,-18-1 0,0-17-16,35-18 15,-35 35 1,0-53 62,0 1-62,0-36-1,-18 0 1,18 35-1,0-17-15,-35 0 0,35-1 16,-18 36 0,18-35-16,0 0 15,0 17 17,0-17-1,0 17 0,0-17-15,36 35-1,-1 0 1,-18 0-16,36 0 16,0 0-1,-17 0 1,-1 0-1,-35 18 32</inkml:trace>
  <inkml:trace contextRef="#ctx0" brushRef="#br0" timeOffset="2732.94">24130 9490 0,'0'-18'47,"0"0"-16,18 18-16,-18-35 1,17 35-16,19 0 16,-1 0-1,-18 0 1,-17 18 0,0 17-1,0 18-15,0-18 31,-17-17-31,-1-18 16,18 35 0,0-52 77,35 17-46,1 0-31,-19 17 0,-17 18-1,0-17 1,0 17-1,-17 1 1,-36-1 0,18-35-1,35 18 1,-18-18 0,-17 0 15</inkml:trace>
  <inkml:trace contextRef="#ctx0" brushRef="#br0" timeOffset="3356.18">24059 9948 0,'36'0'125,"17"0"-109,-36 0-16,19 0 16,-1 0-16,-18 0 15,19 0-15,-1-17 16,-17 17-16,17 0 15,-17 0-15,34 0 16,-16-36 0,-1 36-1,0 0 1,-52 0 31</inkml:trace>
  <inkml:trace contextRef="#ctx0" brushRef="#br0" timeOffset="4299.96">24077 10089 0,'18'0'125,"17"-17"-109,-17 17 0,17 0-1,-35 35 16,0 0-15,-18-17 0,-17 17-1,35 1 32,0-54 0,18 18-31,-18-18-16,35 18 31,-17 0-15,34 0-1,-16 0 1,-19 0-1,19 0 1,-36 36 0,17-36-1,-17 17-15,0 18 16,0 1-16,0-1 16,0 0-1,-53 1 1,0-36-1,1 0 1,16 0 0,1 35-1,17-35 1</inkml:trace>
  <inkml:trace contextRef="#ctx0" brushRef="#br0" timeOffset="9945.76">24430 9172 0,'-35'0'78,"35"18"391,17 17-406,-17-17-32,35 17 0,-35 0-31,0-17 31,0 17-15,0-17-16,0 17 16,0 0-1,0-17 1,0 17-1,36 1 1,-36-19 0,0 19-1,0-19 1,0 18 15,0 1-15,17-36-1,-17 17 1,0 19 15,0-19-15,36-17 0,-36 36-1,0-1 1,17-35-1,-17 17 1,0 19 15,36-1-15,-36-17 0,0 17-1,0-17 16,35-18-15,-35 35-16,0 0 16,0-17 15,0 17-15,0-17-16,0 35 15,0 0 1,0-18-1,0 18 17,0-18-32,-18-17 15,18 35 1,0-1 0,0-16-1,-35 17 1,35 0-1,0-36 1,0 19 0,-18-36-16,18 35 15,0-18 17,0 19-1,-35-36-31,35-18 78,18 0-62,-18-52-16</inkml:trace>
  <inkml:trace contextRef="#ctx0" brushRef="#br0" timeOffset="10827.29">24836 9754 0,'0'18'94,"0"17"-78,0 0-1,0 18 1,0-35 0,0 17-16,0 1 15,0-19-15,0 19 16,0-1 0,0 0-1,0 0 1</inkml:trace>
  <inkml:trace contextRef="#ctx0" brushRef="#br0" timeOffset="11162.05">24747 9984 0,'0'-36'0,"18"36"63,17 0-48,-17 0 1,17 0-16,-17 0 15,17 0 17</inkml:trace>
  <inkml:trace contextRef="#ctx0" brushRef="#br0" timeOffset="12397.63">25030 9525 0,'17'0'47,"18"0"-16,-35-35-15,36 35-1,-36-18 1,0-17 0,-18 0-1,-17 35 1,17 0 31,18 17-16,-35 18-15,35 1-1,0 17 1,0 0-1,0-36-15,0 54 16,0-54 0,0 19-16,0-1 15,0-17-15,0 17 16,0 18 0,0-36-16,0 19 31,0-19-16,18-17-15,-18-53 110,0 18-95,0 17 1,0-17 0,17 35-1,18 0 17,-17 0-1,-18 18-16,0-1 17,0 19-17,-35-36 1,35 35-16,-35-35 0,17 0 31,53 0 47,18 0-62,-35 0 0,-18 18-1,35-18 1,-17 0 15,17 0-15</inkml:trace>
  <inkml:trace contextRef="#ctx0" brushRef="#br0" timeOffset="12929.94">25329 9631 0,'0'17'93,"0"1"-77,0 35 0,0 0-1,0-35-15,0 34 16,0 1 0,0-35-1</inkml:trace>
  <inkml:trace contextRef="#ctx0" brushRef="#br0" timeOffset="13544.15">25082 9560 0,'18'0'47,"0"0"-31,17 0-1,18 0 1,-18 0 0,18 0-1,0 0-15,-18 0 16,1 0-1,-36 18 17,35-18 15</inkml:trace>
  <inkml:trace contextRef="#ctx0" brushRef="#br0" timeOffset="19118.79">25206 9631 0,'0'-35'16,"0"17"77,0-17-30,0 52 640,0 1-609,0 17-32,0-17-15,0 17 47,0 0-16,0-17 31,0 17-30,0-17-33,0 17 1,0 0-15,0-17 30,0 17 1,0-17-32,0 17-16,0 1 32,-18-36-31,18 17 15,0 19 0,18-36 219,-18-18-250</inkml:trace>
  <inkml:trace contextRef="#ctx0" brushRef="#br0" timeOffset="21879.08">20638 11536 0,'0'-18'141,"0"1"-110,35 17-31,-35-36 15,35 1 1,-17 35 15,-18-18-31,35 18 47,0 18 0,-35 0-31,0 35-1,0-18 1,0 0 0,-17 18-1,17 18 1,-36-36-16,36-18 15,-35 19-15,35-19 16,-18 19-16,18-1 16,-35-35-16,35 53 15,-35-53-15,35 18 16,-18 17 15,18-88 16,0 18-47,36-1 16,-36 1-1,35 35 1,-18 0 15,19 0 0,-36 18-15,35-18-16,-17 0 16,17 0-1,-17 0 1,17 0 0,0-36-1,0 1 1,-17 35 15</inkml:trace>
  <inkml:trace contextRef="#ctx0" brushRef="#br0" timeOffset="22410.29">21043 11571 0,'0'0'0,"35"0"63,-17 0-48,17 0 1,-35 35-1,53-35-15,-53 36 16,36-36-16,-36 35 16,52-35-16,-52 53 15,18-53-15,-18 35 16,35-35-16,-35 18 16,36-18-16,-19 35 15,19-35 1,-36 35-1,35-35-15,-35 18 32</inkml:trace>
  <inkml:trace contextRef="#ctx0" brushRef="#br0" timeOffset="22942.12">21414 11465 0,'-18'0'63,"18"18"-63,-18 0 15,-17 17 1,0 0-1,-1 18 1,-16 0 0,52-35-16,-18-18 15,18 70-15,-35-70 16,35 53-16,-36-18 16,36 1 15,-17-36-16,17 35 1,0-17 31</inkml:trace>
  <inkml:trace contextRef="#ctx0" brushRef="#br0" timeOffset="23475.9">21766 11553 0,'0'0'0,"0"-17"94,18 17-94,17 0 16,1 0-1,-19 0 1,19 0-1,-36-35 1,17 35-16,18 0 31,1 0 16,-36 17-31</inkml:trace>
  <inkml:trace contextRef="#ctx0" brushRef="#br0" timeOffset="23956.3">21731 11712 0,'0'-17'62,"35"-19"-31,1 36-15,-1 0 0,-35-17-1,35 17-15,-17 0 16,17 0-1,-17 0 32,17 0-15</inkml:trace>
  <inkml:trace contextRef="#ctx0" brushRef="#br0" timeOffset="24578.71">22243 11483 0,'53'0'94,"-1"0"-78,-16 0-1,-36-18-15,53 18 16,-18 0-1,-17 0 1,17 0 15</inkml:trace>
  <inkml:trace contextRef="#ctx0" brushRef="#br0" timeOffset="25216.08">22754 10901 0,'0'35'94,"0"0"-94,0 1 15,0-1 1,0-17-16,0 17 0,0-18 15,0 19 1,0 17-16,0-36 16,0 19-1,0-19 1,0 19 15</inkml:trace>
  <inkml:trace contextRef="#ctx0" brushRef="#br0" timeOffset="25809.43">22384 10971 0,'0'-35'15,"17"17"32,1 18-47,35 0 16,-35 0-1,17 0-15,0 0 16,-17 0-16,17-35 0,0 35 16,-17 0-1,17 0-15,-17 0 0,17-35 16,0 35-16,-17 0 15,17 0-15,18 0 16,-17 0 0,16 0-1,-16 0 1,-19 0 15</inkml:trace>
  <inkml:trace contextRef="#ctx0" brushRef="#br0" timeOffset="26303.91">22913 10883 0,'0'35'47,"0"1"-16,0-19-15,0 36-1,0 0-15,0-35 16,0 52-1,0-34-15,0-1 16,0 0 0,0-17-1,0 17 17</inkml:trace>
  <inkml:trace contextRef="#ctx0" brushRef="#br0" timeOffset="26867.69">22737 11553 0,'0'-17'94,"52"17"-63,-16 0-31,-19-35 16,19 35-16,-1 0 0,-17 0 15,17 0-15,0 0 16,0 0-1,1-36 1,-19 36 15,19 0 32,-36 36-48</inkml:trace>
  <inkml:trace contextRef="#ctx0" brushRef="#br0" timeOffset="27802.91">22931 11800 0,'0'-35'62,"-18"35"16,-17 0-62,35 18 0,-36 17-1,36 0 1,-17-35-16,17 53 15,-36-17 1,36 16 0,0 1-1,0-35-15,0 17 0,0 1 16,0-19-16,0 18 16,0-17-16,0 17 15,0 1-15,0-1 16,53 0-1,0 18 1,-17-53-16,-19 0 16,18 0-16,-17 0 15,17 0-15,18-35 16,-53 0 0,36 17-16,-36-17 15,0 17-15,0-17 0,0-18 16,0 35-1,-18 18 1,-17-35 0,17 35-1,-35 0 1,0 0 0,53 35-16,-17-35 15,17 35-15,-36 1 16,36 17-1,0-18 1,53-35 15</inkml:trace>
  <inkml:trace contextRef="#ctx0" brushRef="#br0" timeOffset="28611.56">23671 11183 0,'0'18'109,"0"52"-93,0-52 0,0 17-16,0 0 15,0-17-15,0 17 16,0-17-16,0 17 15,0 1-15,0-19 16,0 18-16,0-17 16,18-18 62,-18-35-63</inkml:trace>
  <inkml:trace contextRef="#ctx0" brushRef="#br0" timeOffset="28980.57">23513 11359 0,'0'0'0,"17"0"78,19 0-78,-1-35 15,0 35-15,18 0 16,0 0-16,-18 0 16,18 0-16,-18 0 15,-17 0-15</inkml:trace>
  <inkml:trace contextRef="#ctx0" brushRef="#br0" timeOffset="30568.16">23654 11112 0,'35'0'31,"-17"0"0,-18-17-15,35 17-1,18 0 1,-36 0 0,19 0-1,-36-35-15,53 35 16,-36-36-16,36 36 16,-17-35-1,-19 35-15,-17-35 16,53 35-16,-53-36 15,35 36-15,-35-17 16,36-18 0,-36-1-1,0 19 1,-18 17 0,18-36-1,-35 36-15,17 0 16,-17 0-1,17 0 1,18 18 0,-35-18-1,35 53-15,0-35 16,0 17 0,0-18-16,0 19 15,0 17-15,0-18 16,0 18-16,0 0 15,0-36-15,0 19 16,0-19-16,0 36 0,0-17 16,0-19-16,18-17 15,-18 53-15,0-18 32,0-52 14,-18 17-30,18-53-16,0 18 16,0-1-1,18-17 1,17 0 0,-18 36-1,19 17-15,-1 0 31,-17 0-15,17 0 0,-35 35-1,0 0 1,-18-35-16,18 36 16,-17-36-16,17 35 15,-53-35-15,0 0 16,35 0 15,53 0 47,36 35-62,-53-35-1,17 0-15,0 18 16,18-18 0,-53 35-16,35-35 15,1 0 1,-1 0 0,-35 35-16</inkml:trace>
  <inkml:trace contextRef="#ctx0" brushRef="#br0" timeOffset="31041.93">24536 11007 0,'0'17'62,"0"19"-46,0 34-1,0-35-15,0-17 16,0 17-16,0 1 16,0-1-16,0 0 15,0-17-15,0 35 16,0 0-16,0-36 16,0 19-16,0 16 15,35-87 63,-35 0-78</inkml:trace>
  <inkml:trace contextRef="#ctx0" brushRef="#br0" timeOffset="31535.65">24395 10901 0,'35'0'63,"18"0"-32,-36 0-31,19 0 0,-19 0 15,19 0-15,17 0 16,-18 0-16,18 0 16,-18 0-16,0 0 15,1 0-15,-1 0 16,-18 0-16</inkml:trace>
  <inkml:trace contextRef="#ctx0" brushRef="#br0" timeOffset="32077.14">24642 10936 0,'0'35'79,"0"1"-64,0 17 1,0-18-16,0-18 15,0 19-15,0-1 16,0-17-16,17 17 0,-17 0 16,0-17-16,0 35 15,0-36 1,35-17 0,-35-17 124</inkml:trace>
  <inkml:trace contextRef="#ctx0" brushRef="#br0" timeOffset="34229.9">24518 12188 0,'0'-17'63,"0"-18"-48,18 17 1,-18-17-1,35-1 1,-35 19 0,18 17-1,-18-36-15,35-16 16,-35 16 0,35 36-1,-35-53-15,35 0 16,-35 18-1,18 35-15,-18-53 16,0 18 0,35 35-16,-35-18 15,0-17 1,0 0 0,0 17-1,0-35 1,36 53-16,-36-53 15,0 18 1,0 0-16,0 17 16,0-17-1,0 0 1,0 17 0,17 18-1,-17-53-15,0 0 16,0 18-1,0-18 1,0 35 0,0-17-1,0 0 1,0 17 0,0-17-1,0 17 1,0-17-1,0 0 1,0 17 0,0-17-1,0 17 48,36 18-48,-36-35 1,0-1 31,17 36 15,-17-17-46,35 17-16,-35-35 16,36-1 31,-36 19-32,35-19 1,-35 1 31,0 17 15,0-17-46,0 53 93,0-1-93,18-17-16</inkml:trace>
  <inkml:trace contextRef="#ctx0" brushRef="#br0" timeOffset="34844.94">25047 11289 0,'-35'0'16</inkml:trace>
  <inkml:trace contextRef="#ctx0" brushRef="#br0" timeOffset="35129.14">24994 11553 0,'0'36'125</inkml:trace>
  <inkml:trace contextRef="#ctx0" brushRef="#br0" timeOffset="35978.93">25224 11448 0,'0'-36'32,"0"1"-17,0 17 1,0-17 15,35 35 0,-35 18 16,18-18-47,-18 53 16,0-18-16,0 18 15,0-18-15,0 18 16,0 0-16,0-18 0,0 1 16,0-1-16,0-18 15,-36-17-15,36 53 16,-17-53-16,17 36 16,-36-36-16,1 17 31,17-17-16,-17 0 32,35-35-15,18 35-32,-1 0 46,19 0-14,-36 18-32,17-18 15,-17 17-15,36-17 16,-36 36-16,53-36 16,-1 0-1,-16 0-15,-1 0 16,-35-36-16</inkml:trace>
  <inkml:trace contextRef="#ctx0" brushRef="#br0" timeOffset="38046.72">21078 13494 0,'0'-36'94,"0"72"16,-17 17-95,17-36 1,-35 19-16,35-1 15,-36-18-15,36 19 16,-35 17-16,35-36 16,-35 36-16,35 0 15,-53-18-15,35 1 16,18 17 0,-35-53-16,53-36 93,-18 1-77</inkml:trace>
  <inkml:trace contextRef="#ctx0" brushRef="#br0" timeOffset="38511.57">20814 13529 0,'18'0'47,"-1"0"-15,18 0-17,1 0 1,-36 35-1,17-35-15,-17 53 16,36-35-16,-36 17 16,35 0-16,-35-17 15,35 35 1,-35-18 0,0-17 15,18-18 0</inkml:trace>
  <inkml:trace contextRef="#ctx0" brushRef="#br0" timeOffset="39236.44">21290 13882 0,'0'-53'94,"0"18"-78,35 35-16,-35-18 0,18 18 15,17 0 16,-35 18-15,0 17-16,36 0 16,-36-17-16,0 17 15,0 18-15,0-18 16,-18 1-16,18-1 16,-35-18-16,35 19 15,-36 17 1,36-36-1,-17-17-15,17-53 63,0 18-47,35 17-1,0 18 16,-17 0-15,17 0 0,1 0-1,-36 36-15,17-36 16,18 0 0,1 0-1,-19 0-15,19 0 16</inkml:trace>
  <inkml:trace contextRef="#ctx0" brushRef="#br0" timeOffset="39576.14">21696 13494 0,'35'-36'31,"36"36"-15,-54-35-16,19 35 15,17 0-15,-18 0 16,18-17-16,-18 17 16,-17 0-16,35 0 15,-18 0 1</inkml:trace>
  <inkml:trace contextRef="#ctx0" brushRef="#br0" timeOffset="39807.82">21943 13564 0,'35'-35'46,"0"35"-46,-17-35 16,35 35 0,0 0-16,-18-18 0,-17 18 15,17 0 1,-17 0-16</inkml:trace>
  <inkml:trace contextRef="#ctx0" brushRef="#br0" timeOffset="47322.91">22560 13423 0,'-18'0'16,"18"-35"46,-35 35-30,35-35 124,35 35-140,18-36-1,-17 36 1,17-17-1,0 17 1,-36 0 0,18 0-1,1 0 95,-36-36-110,17 36 31</inkml:trace>
  <inkml:trace contextRef="#ctx0" brushRef="#br0" timeOffset="47973.93">23001 12912 0,'0'35'79,"0"0"-64,0-17 1,0 35-1,35-18 1,-35-17-16,0 35 16,0-36-1,0 19 1,0-1 0,0 0-1,0 0 1,0 1-1,0-19 1,0 19 15,0-19 16</inkml:trace>
  <inkml:trace contextRef="#ctx0" brushRef="#br0" timeOffset="48540.71">22772 12965 0,'35'0'31,"-17"0"-15,17 0 0,0 0-1,1 0 1,16 0 0,1 0-1,-17 0-15,-1 0 16,-35-36-1,53 36-15,-18 0 16,0 0 0,-17 0-1,17 0 1,1 0 0,-19 0-1,-17 18 63</inkml:trace>
  <inkml:trace contextRef="#ctx0" brushRef="#br0" timeOffset="49040.5">23195 12965 0,'0'35'62,"0"-18"-46,0 19 0,0-1-1,0 0 1,0 1-16,0 34 15,0-52 1,0 17-16,0-17 16,0 17-16,0 0 0,0-17 15,0 17-15,0-17 16,0 35 0,0 0-1,-35-53-15,35 17 16,0 19 31</inkml:trace>
  <inkml:trace contextRef="#ctx0" brushRef="#br0" timeOffset="49620.13">22842 13741 0,'18'0'47,"17"0"-31,1 0-1,-1 0-15,0 0 16,-17 0-16,17 0 16,0 0-16,-17-36 15,17 36-15,18 0 16,0 0-1,-53-35-15,53 35 16,-18 0 0,-17 0-1,17 0 1,-17 0 15</inkml:trace>
  <inkml:trace contextRef="#ctx0" brushRef="#br0" timeOffset="50270.34">22948 14129 0,'0'-36'78,"0"1"-62,18-18-1,-18 18 1,35 35-16,-35-18 31,0 71 47,0-35-62,0 17-16,0 0 15,0-17-15,0 17 16,0-17-16,0 17 16,0 1-16,0-1 15,-18 0-15,18 0 16,0 1 0,0-1 15,0-53 16</inkml:trace>
  <inkml:trace contextRef="#ctx0" brushRef="#br0" timeOffset="51045.95">23142 14058 0,'0'-35'16,"0"0"15,0 17-16,35-17 17,1-1-17,-19 36 17,19 0-17,-1 36 16,-35 17-31,0-36 16,0 19-16,0-19 16,-18 18-16,18 1 15,-35 17-15,35-18 16,-53 18-16,53 0 16,-35-18-16,35-17 15,-35-18-15,35 53 16,-36-53-1,36-36 32,18 36-31,-18-17-16,35 17 16,-35-36-1,18 36 1,17 0 15,-17 0-15,17 0-16,18 18 15,-35-18 1,35 35 0,-18-35-1,-18 0 1,19 0 15,-1-17-15,-17 17-1,-18-71-15</inkml:trace>
  <inkml:trace contextRef="#ctx0" brushRef="#br0" timeOffset="51695.9">23830 13388 0,'0'18'62,"0"17"-62,0 0 16,0 0-1,0-17-15,0 35 0,0 0 16,0-36-16,0 19 16,0-19-16,35 19 15,-35 17 1,0-36 46</inkml:trace>
  <inkml:trace contextRef="#ctx0" brushRef="#br0" timeOffset="51990.8">23760 13635 0,'0'-35'47,"17"35"-31,36 0 0,-35-18-16,17 18 15,0 0-15,1 0 16,17 0-16,-18-71 15</inkml:trace>
  <inkml:trace contextRef="#ctx0" brushRef="#br0" timeOffset="53674.29">24130 13053 0,'0'-36'31,"35"36"-31,-35-35 15,36 35 1,-36-17-16,17 17 16,-17-36-16,53 36 15,-18-53-15,-17 36 16,-18-19 0,35 36-1,-35-35-15,0 18 31,-17 17-15,17-36-16,-18 36 16,-17 0-16,17 0 15,-17 0 1,0 18 0,-1 35-1,36-18 1,-17 0-1,17 1-15,0-19 16,0 19-16,0-1 16,0-18-16,0 36 15,0 0-15,0-17 16,0 34-16,17-17 16,-17-35-16,0 17 15,0 0-15,0-17 0,18 17 16,-18 0-1,0-17 1,0 17 109,0-52-31,0-1-63,0-17-15,35 35-1,-35-53-15,35 35 16,-35-17-16,36 0 16,-1-1-16,-35 19 15,53-18-15,-18-1 16,0 1-16,-17 35 31,17 0 0,-35 35-15,0 1-16,0 16 16,0-16-1,0-19-15,-17 19 16,17-1-16,-71 0 15,36-35-15,17 53 16,-17-53-16,0 18 16,-1-18-16,1 0 31,53 0 47,17 0-47,0 17-15,18 19 0,0-1-1,-18-35 1,-35 35-16,53-35 15,0 0-15,-35 0 16,17 0 0,-35-17-1,0-19 1</inkml:trace>
  <inkml:trace contextRef="#ctx0" brushRef="#br0" timeOffset="54170.69">24853 13000 0,'0'17'78,"0"54"-78,0-36 15,0 1-15,0 17 16,0-18-16,0 0 16,0 0-16,0 1 15,0-19-15,0 19 16,0-19-16,-17 36 16,17-18-1,0-52 63</inkml:trace>
  <inkml:trace contextRef="#ctx0" brushRef="#br0" timeOffset="54634.14">24659 12947 0,'53'0'47,"-18"0"-31,1 0-1,-19 0-15,19 0 16,-1 0-16,-18 0 15,19 0-15,-19 0 16,36 0 0,-17 0-1,-19 0 1,18 0 15,-17 0-15</inkml:trace>
  <inkml:trace contextRef="#ctx0" brushRef="#br0" timeOffset="55024.69">24977 12965 0,'0'0'0,"0"35"16,0-18 15,0 19-16,0 17 1,0 0 0,0-18-16,0-17 0,0 17 15,0 0 1,0-17-16,0 17 0,-18 0 16,18 18-1,0-18 1,0 1-1</inkml:trace>
  <inkml:trace contextRef="#ctx0" brushRef="#br0" timeOffset="55923.72">24324 13776 0,'18'0'125,"35"0"-109,-18 0-16,-18 0 15,19 0-15,-1 0 16,-17 0-16,17 0 16,-17 0-16,17 0 15,0 0-15,-17 0 16,17 0-16,0 0 15,18 0 1,0 0 0,-35 0-1,17 0 1,0 0 0,-17 0-1</inkml:trace>
  <inkml:trace contextRef="#ctx0" brushRef="#br0" timeOffset="57150.32">24606 14093 0,'-17'0'125,"17"-17"-79,0-1-30,0-17 0,0 0 15,35 35-15,-17 0 15,-18 17 0,35-17-15,-35 36-1,0-1 1,0 0 0,0 18-1,0-35-15,-18 17 16,18 0-16,0-17 15,-35 17-15,35 0 16,0-17-16,-18-18 0,18 53 16,-35 0-1,35-35 1,-35-18-16,35-18 78,0-17-62,0-1-1,17 19 17,19 17-17,-36-36 1,35 36-16,0 0 15,-35 18 1,53-18-16,-53 18 16,35-18-16,18 35 15,-17-35 1,-19 0 15,36-18-15,-53 1-16,35-19 15,-35 1-15,36 0 16,-36 17-16,35-17 16,-35 0-16</inkml:trace>
  <inkml:trace contextRef="#ctx0" brushRef="#br0" timeOffset="58931.88">21431 15752 0,'-35'0'47,"35"-18"-16,18 18-15,17-35-1,-17 35 1,17-53-16,0 35 16,0-17-16,1-1 15,-19 1-15,-17 18 0,36-19 16,-36 1-1,0 17-15,0-17 0,0-18 16,-18 36 0,0 17-1,-35 0 1,0 0 0,36 0-1,-18 0 1,35 70-1,-36-35-15,36-17 16,0 17-16,-17 1 0,17-19 16,0 36-1,0 0-15,0-18 0,0 18 16,0 0-16,0-18 16,0 1-16,0 17 15,0-18-15,0 0 16,0 0-16,0-17 15,0 17 1,0-17 0,0 17-1,0-88 48,0 18-63,0-35 15,0 17-15,0 0 16,35 35-16,-35-17 16,18 35-16,-18-53 15,35 53-15,-18 0 32,19 0-17,-36 18 1,0 34-1,0-34 1,0 17-16,-18 1 16,18-19-16,-35 19 0,35-1 15,-18-18-15,-17 19 16,0-36 31,35-36-32,0 19 1,17 17 0,19 0 15,16 0-15,1 35-1,-17-35-15,-19 0 16,-17 18-16,53-18 0,-35 0 15,17 0 1,0 0 0,1 0-1,-1 0 1,0-36-16</inkml:trace>
  <inkml:trace contextRef="#ctx0" brushRef="#br0" timeOffset="59411.93">22401 15452 0,'0'-36'31,"-35"36"0,17 0-15,-17 18-1,0 17 1,0 36 0,35-18-1,0-18-15,0 0 16,0-17-16,0 17 16,0 1-1,17-36-15,-17 52 16,36-52-16,16 36 15,1-36 1,-35 0 0,17 0-16,1-36 0,-36 19 15</inkml:trace>
  <inkml:trace contextRef="#ctx0" brushRef="#br0" timeOffset="59722.14">22243 15663 0,'0'0'0,"17"0"78,1 0-62,35 0-16,0-17 16,0 17-16,0 0 15,-1 0-15,-16-53 16</inkml:trace>
  <inkml:trace contextRef="#ctx0" brushRef="#br0" timeOffset="60380.47">22807 15258 0,'0'0'0,"0"-36"16,0 19 0,35 17-1,-17 0-15,17 0 16,-17 0-16,35 0 0,0 0 15,-18 0-15,18 0 16,-18 0-16,0 17 16,-17-17-16,-18 18 15,35-18-15,-35 35 16,0-17 0,0 35-1,0-18-15,0-17 16,-35 17-16,0 0 15,0 1-15,17-1 16,-17-18-16,-1 19 16,1-1-16,35-17 0,-35-18 15,35 35-15,-35-35 16,35 35-16,0-17 31,17 17 32,18-35-48,1 0-15,-1 0 16,0 0-16,1 0 16,16 0-16,-34 0 15,17 0-15,-17 0 0,35 0 31,-18 0-31</inkml:trace>
  <inkml:trace contextRef="#ctx0" brushRef="#br0" timeOffset="60713.52">22825 15540 0,'17'0'47,"19"0"-47,-19-18 16,36 18-16,0 0 15,18-53-15,-1 53 16,1-35-16,-18 35 16,0-35-16,0 35 15,-53-53-15</inkml:trace>
  <inkml:trace contextRef="#ctx0" brushRef="#br0" timeOffset="62284.28">13547 13935 0,'0'17'15,"-18"19"1,18-1 0</inkml:trace>
  <inkml:trace contextRef="#ctx0" brushRef="#br0" timeOffset="68516.72">13458 14041 0,'-35'0'47,"35"-36"0,0 54 62,0 17-93,0 0-16,0-17 15,0 17-15,0 1 16,0-19-16,0 19 16,0-19-16,0 36 15,0-18-15,0 1 16,0 17-16,0 0 15,0-18-15,0 18 16,0 0-16,0 0 0,0 17 16,0-17-1,0 0-15,0-18 0,18 18 16,-18 0-16,0-18 16,35 18-16,-35-17 15,0-19-15,0 18 16,18-35-16,-18 53 15,0-35 1,35 17 0,-35 18-1,35-18 1,-35 1-16,0-1 16,0-17-16,36 17 15,-36 0 1,17-35-16,18 0 47,1 0-16,-1 0-15,0 0-16,1 0 15,-19-17-15,19 17 16,-1 0-16,-18 0 15,19 0-15,-19-36 16,19 36-16,-1 0 16,-17 0-16,17 0 0,18-35 15,-18 35-15,18 0 16,0 0 0,-18 0-16,36-35 0,-1 35 15,-17 0-15,-18 0 16,18-36-16,0 36 15,0 0-15,18-35 16,-18 35-16,17-35 16,1 35-16,-1 0 15,1-53-15,-1 53 16,-17 0-16,18-35 16,-1 35-16,1-36 15,17 36-15,18-35 16,-18 35-16,0 0 15,-17 0-15,0-35 0,-1 35 16,-17 0-16,18 0 16,-1 0-16,-17 0 15,-18-35-15,18 35 16,0 0-16,-18 0 16,18 0-16,0 0 15,-17 0-15,16 0 16,1 0-16,18-36 15,-18 36-15,17 0 16,1 0-16,-18 0 0,-18 0 16,36 0-1,-18 0-15,-18 0 0,18 0 16,0-35-16,-18 35 16,18 0-16,0 0 15,-18 0-15,18 0 16,0 0-16,-18 0 15,1 0-15,-1 0 16,-18 0-16,19 0 16,-19 0-16,36 0 15,0 0-15,0 0 16,-18 0-16,18 0 16,0 0-16,-35 0 15,17 0-15,0 0 16,18 0-16,0 0 0,-17 0 15,-1 0-15,18 0 16,-36 0-16,19 0 16,-19 0-16,19 0 15,-1 0-15,-18 0 16,19 0-16,-19 0 16,19 0-16,-1 0 15,-17 0-15,17-18 16,18 18-16,-18 0 15,18 0-15,18-35 16,-1 35-16,1 0 16,-36 0-16,18 0 0,0 0 15,-18 0-15,18 0 16,-35 0-16,17 0 16,0-35-16,-17 35 15,17 0-15,0 0 16,1 0-1,-1 0 1,0 0 47,-35-35-48,18 35-15,17 0 16,-17-36 15,17 36 94,0 0-94,-17 0 47,17 0-15,-17 0-16,17 0-16,0 0 0,-35-35 16,0 0-31,18 35-1,-18-18-15,0-35 16,0 18 0,0 17-16,0-35 0,0 0 15,-18 18-15,18-18 16,-17 0-16,17 0 16,-36 18-16,36-18 15,-35 0-15,35 18 16,0 17-16,-35-17 15,35 17-15,0-17 16,-35-18-16,35 36 16,0-19-16,0-17 15,-36 18-15,36 18 16,0-19-16,-17-17 16,17 36-1,0-19 1,-36 1-1,36 17 1,-35 18 62,18 0-47,-19 0-15,1 0-16,0 18 31,-1-18-31,1 0 0,18 0 16,-19 0-16,1 35 16,0-35-16,-18 0 15,17 0-15,19 18 16,-18-18-16,-1 0 15,19 0-15,-19 0 16,19 0-16,-19 0 16,1 0-16,18 0 15,-19 0-15,19 0 16,-36 0 0,17 35-16,19-35 15,-19 0-15,1 0 16,18 36-16,-19-36 0,1 0 15,17 0-15,-35 0 16,53 17 0,-52-17-16,34 0 15,-17 0 1,-1 0 0,19 0-1,-36 0 1,18 0-1,-1 0 1,-17 0 0,18 0-1,-18 0 1,18 0-16,0 0 16,-18 0-1,17 0 1,36-35-16,-35 35 15,0 0-15,17 0 16,-17-35-16,-18 35 16,0 0-1,18-36 1,-18 36 0,18 0-1,35-17 1,-36 17-16,1 0 15,35-36-15,-35 36 16,17 0 0,18-17-16,-35 17 15,17 0 1,-17-35 0,0 35 15,35-36-16,-18 36-15,-17 0 16,35-17 15,-36 17-31,19 0 16,-18 0 15,17 0 0,-17 0 16,-1 0-15,19 0-1,17-36-16,-36 36 1,19 0 15,-18 0 1,-1 0 93,19 0-79,-19 18-30,19-18-16,-19 35 16,1-35-16,-18 0 15,53 18 1,-35-18-16,-18 0 16,0 0-1,18 0 1,0 0-1,17 0 32,-17 0 78,-1 0-109,19 0 0,-36 0-1,0 0 1,18 0-1,-18 0 1,17 0-16,1 0 16,-18 0 15,0 0-31,36 0 16,-19 0-1,19 0 1,-19 0 15,1 0 0,18 0 32,-19 0-32,19 0-15,-36 35-16,17-35 15,-16 0 1,34 0 0,-17 0-1,-1 0 1,-17 0-1,0 0 1,18 0 0,-18 0-1,0 0 1,36 0 0,-36 35-1,18-35 1,17 0-1,-17 0 1,-1 0 0,19 0-1,-19 0 1,36 36 0,-17-36-1,-18 0 1,-1 0 15,1 0-15,0 0-1,17 0 1,-17 35 0,-18-35-1,35 0 1,-35 0-1,18 0-15,35 18 16,-18-18-16,-17 0 16,0 0-1,35 35-15,-18-35 16,-17 0 0,35 35-16,-35-35 15,-1 0-15,1 36 16,17-36-1,-17 0 1,0 0 0,17 0-1,-17 35 1,0-35 0,17 0-1,-17 0 1,-1 35-1,19-35 1,-18 0 0,17 0-1,-17 0 1,-1 0 0,1 0-1,0 0 1,17 0-1,-17 0 1,0 0 0,35-18-1,-18 18-15,-17 0 16,17 0 0,-17 0 15,35-17 0,-35 17 0,17 0 1,-17 0-1,17 0 0,18 35-15,-35-35 15,-1 35 16,19-35-32,-19 0 17,36 18-17,-35-18 1,18 0 15,-19 0 16,19 0 0,-19 0 47,36 35-1,0-17-77,18-18 0</inkml:trace>
  <inkml:trace contextRef="#ctx0" brushRef="#br0" timeOffset="80188.06">20249 13035 0,'0'-18'31,"-35"18"-16,35 53 204,18-53-219,-18 71 16,0-53-16,0 17 15,35 18 1,-35-18 0,0 18-1,0 0 1,18-18-16,-18-17 16,0 17-16,0-17 15,0 17-15,0 0 0,0-17 16,0 35-1,0-36 1,0 19 0,0 17-1,0-36 1,0 19 0,35-1-1,-35 18 1,0-18-16,0 18 15,0-18 1,0 1 0,0-1-16,0-18 0,0 19 15,0-19-15,0 19 16,0-1-16,0-17 16,0 17-16,35 18 15,-35-36 1,0 36-1,0-17 1,36-1 0,-36 0-1,0-17 17,0 17-1,17-35-31,-17 35 15,0-17 173,35-18-126,1 0-46,-19 0 0,19 0 15,-19 0-31,19 0 31,-1 0-31,0 0 16,18 0-1,0 0 1,-35 0 0,17 0-1,-17 0 1,17 0 0,0 0-1,-17 0 1,17 0-1,-17 0 1,17 0 0,0 0-1,-17 0 1,17 0 0,-17 0-1,17 0 1,0 0-1,1 0 1,16 0 0,1 0-1,0 0 1,0 0 0,0 0-1,-53-35 1,18 35-16,35 0 15,0 0 1,-18 0 0,18 0-1,0 0 1,-36 0 0,19 0-1,-19 0 1,19 0-1,-1 0 1,-17 0 0,17 0-1,-18 0 1,19 0 0,-1 0-1,-17 0 1,17 0-1,-17 0 17,17 0 93,0 0-78,-17 0-16,17 0 0,18 0-15,-35 0 15,17 0-31,18 0 16,-18 0-1,0 0-15,-17 17 16,17-17-16,36 0 15,-54 0 1,19 0-16,17 0 16,-36 0-1,19 0-15,-36 18 16,52-18-16,-16 0 16,-1 0-1,-17 0 1,17 0-1,-35 35-15,35-35 16,-17 0 0,17 0 15,-17 0 0,17 0 829,0 0-845,-17 0 16,17 0-15,-17 0 31,17 0-31,0 0-1,-17 0 16,17 0 1,-17 0-1,17 0-15,1 0 15,-1 0-16,0 0-15,-17 0 16,35 0 0,0 0-16,-36 0 15,18 0 1,1 0 15,-36-17-31,17 17 16,36 0-1,-35 0-15,52 0 16,-70-18 0,53 18-16,-35 0 15,17 0 1,1 0 0,-19 0-1,36 0 16,0 0-15,-35 0 15,17 0-15,-17 0 15,17 0 0,0 0-15,0 0 15,1 0-31,17 0 32,-36 0-17,19 0 1,-19 0-1,18 0-15,-35-35 16,53 35-16,-17 0 16,17 0-1,0 0 1,-36 0 0,18 0-1,-17 0 1,35 0-1,-18 0 1,18-36 0,-35 36-1,35 0 1,-18-17 0,-17 17 15,17 0 31,-17 0-30,17 0 139,0 0-155,-17 0 15,17 0 94,-17 0-78,17 0-31,-35-35 499,-18 35-499,18-36 15,0 19 626,0-19-626,0 19 16,0-19 0,0 1-32,0 17 1,0-17-1,0 18 1,0-19 15,0 1-15,0 17 15,0-17-15,0 17-1,0-17 1,0 0 0,0 17-1,0-17 17,0 0-17,0-18 1,0 18-1,0 17 1,0-17 0,0-1-1,0 19 17,0-19-17,0 19 16,18 17-31,-18-36 16,0 1 0,0 18-16,0-19 15,0 19 17,0-19-17,0 1 16,0 17-15,0-17 0,0 18-1,0-19 1,0 1 0,35 17-16,-35-17 31,0 0-31,0 0 15,0-18 1,0 0 0,0 17-1,-17-17 1,17 1 0,0 16-1,0-17 1,-36 0-1,36 36 1,0-18 0,0-1-1,-35 36-15,35-17 16,0-19 0,0 1-1,0-18 1,0 18-1,-18 35-15,18-18 16,0-17 0,0 0-1,0 17 1,-35 18 93,17 0-77,-17 0-17,35-35 1,-35 35-16,17 0 15,-17-36 1,0 36 0,-18 0-1,18 0-15,-1 0 16,1 0 0,0 0-1,-1 0 1,-16 0-1,16 0-15,1 0 16,-36 0 0,1 0-1,52 0 1,-35 0 0,0 0-16,18 18 15,0-18 1,-18 0-1,53 35-15,-35-35 16,17 0 0,-53 36-1,36-36 1,18 0 0,-54 35-1,36-35 1,-36 0-1,36 35-15,0-35 16,-1 0-16,1 0 0,0 0 16,35 18-1,-71-18-15,54 0 0,-19 0 16,19 0-16,-36 0 16,53 35-1,-53-35-15,18 0 16,-18 0-1,17 0 1,36 35 0,-17-35-16,-19 0 15,1 18 1,0-18 0,-36 35-1,36-35-15,0 0 16,17 36-16,-17-36 15,0 0-15,17 0 16,-17 35-16,-1-35 16,19 0-16,-19 0 15,19 0-15,-36 0 16,18 0-16,17 35 16,-17-35-16,-18 0 15,17 0-15,1 0 16,0 0-16,17 0 15,-17 0-15,17 0 16,-17 0 0,-18 0-16,18 0 15,35 18 1,-53-18-16,18 0 16,17 0 15,-17 0-16,0 0 17,-18 0-17,0 0 1,17 0 0,1 0-1,0-18 1,17 18-16,-17 0 15,0 0 1,35-17 0,-18 17-16,-35 0 15,0 0 1,36 0 0,-36 0-1,53-36 1,-36 36-16,-17 0 15,18 0 1,0 0-16,-18 0 31,0 0-31,35 0 16,-17 0 0,0 0-1,17 0 1,-17 0 15,17 0-15,-17 0 15,0 0 0,35-17-31,-18 17 31,-17 0 1,17 0-17,-17 0 17,0 0-17,-1 0 16,1 0-15,17 0 0,-17 0 15,0 0 0,17 0-15,-17 0 15,17 0-15,-35 0-1,1 0 1,34 0 15,-17 0 32,-1 0-32,19 0 0,-19 0 0,19 0-15,-19 0 31,1 0 0,18 0-32,-19 0 17,19 0-17,-19 0 17,1 0-1,17 0 0,18 35 0,-35-35 1,35 18 124,0 17-109,0 0-16,0-17-15,0 17 30,0-17 33,0 17-17,0 0-15,0-17 0,0 17-16,0-17-15,0 17-1,0 0 1,0 1-16,0-1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2-01-25T17:46:31.04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12259 741 0</inkml:trace>
  <inkml:trace contextRef="#ctx0" brushRef="#br0" timeOffset="1372.49">12506 1658 0,'0'18'0,"53"-18"32,17-106-32</inkml:trace>
  <inkml:trace contextRef="#ctx0" brushRef="#br0" timeOffset="1614.52">12577 970 0,'0'0'0,"-18"-70"16,-17 17-1</inkml:trace>
  <inkml:trace contextRef="#ctx0" brushRef="#br0" timeOffset="2355.23">12524 1058 0,'0'0'0,"0"-17"0,-36 17 15,36-36-15,0 19 16,-35-19-1,35 1 1,-18 35 0,18-17-1,53 17 95,-17 0-95,-1 0-15,-17 0 16,17 52-16,0-52 16,-35 53-16,35-17 15,18 17 1,-53-36-16,36 19 15,-36-1-15,0-18 16,0 54-16,0 35 16,0 17-16,0 1 0,0-36 15,0-17 1,0-36-16,0 18 0,-18-18 16,18-17-16,-18-18 62,18-18-46,0-17-1,0 17 1</inkml:trace>
  <inkml:trace contextRef="#ctx0" brushRef="#br0" timeOffset="2810.91">13688 758 0,'0'36'31,"0"-1"-15,0 0-1,0 36-15,35-1 16,-35-17-16,35 71 16,-35-1-16,53 1 15,-53-1-15,53 36 16,-53-106-16,0 0 0,0-18 16,35-35-1,-35 18-15,0-89 47,0 36-47</inkml:trace>
  <inkml:trace contextRef="#ctx0" brushRef="#br0" timeOffset="3282.89">13494 1199 0,'0'0'0,"0"-52"32,0 34-32,0-17 15,17 35 1,1 0-1,35 0-15,-35 0 16,34 17-16,1 19 16,18-1-16,-18 18 15,17 0-15,19 0 16,-19 35-16,-17-53 16,0 18-16,-18 0 15,-35-18-15,36 0 0,-36 1 16,0 17-1,-36-18 1,-17 0-16,-17-35 16,-1 53-16,18-53 15,18 53-15,-18-53 16,0 18-16,18-18 16,17 0-1,36 0 16</inkml:trace>
  <inkml:trace contextRef="#ctx0" brushRef="#br0" timeOffset="3942.89">14676 1076 0,'0'0'0,"17"0"47,-17-35-31,53 35-16,-18 0 15,1 0-15,17 17 16,-1-17-16,1 53 16,-17-53-16,17 53 15,-18-18-15,0 1 16,0 34-16,-35 1 15,0-1-15,0 1 16,0-18-16,-17 17 16,-18 1-16,-1-18 0,1 0 15,0 0-15,-1-18 16,36-17-16,-17-18 16,17 35-16,17-35 62,19 0-46,-1 0-16,-17 0 15,35 0-15,-18 0 16,18 0-16,0 0 16,0 0-16,-1 0 0,19 0 15,-36 0-15,-17 0 16,17 0-1,-35-18 17</inkml:trace>
  <inkml:trace contextRef="#ctx0" brushRef="#br0" timeOffset="4274.09">14711 1711 0,'-35'0'16,"70"-53"15,0 53-31,0-53 16,1 53-16,17-35 15,17 35-15,1 0 16,17 0-16,-35 0 0,17 0 16,1 0-1,17 0-15,18-88 0,-106-1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2-01-25T16:58:46.93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18115 3898 0,'0'-17'187,"0"-19"-155,0 19-17,35-19 17,1 36-17,-36-35-15,17 35 16,19 0-1,-36-18 1,35 18-16,-17 0 31,17 0 1,-35 36-17,0 17 1,0-36-1,0 36-15,0-35 16,-18 17-16,18 18 16,-35-53-1,35 18-15,0 17 32,-18-35-32,36-18 109,0 1-93,17 17 15,0-36-16,-17 36 17,17 0-1,0 0 0,-35 36-15,18-1-1,-18-17 1,0 34 0,0-16-1,0-19 1,-35 19 0,-1-36-1,1 35 1,17-35-1,-17 0 1,35-18-16,-17 18 16,17-17-1</inkml:trace>
  <inkml:trace contextRef="#ctx0" brushRef="#br0" timeOffset="1324.16">18891 3757 0,'-35'0'15,"35"18"1,-18-18-16,-17 17 31,35 19 1,0-1-17,0-17 1,0 17-1,0-18 1,18 36 0,-1 0-1,19 0 1,-1-18 0,0-35-1,-52 0 95,17-17-110,-18 17 15,18-35 1,-35 35-1,35-18-15,0-17 32,35 35-32,-17-53 15,17 53-15,0-18 16,-17 18-16,17-35 16,0 35-16,-35-35 15,53 35-15,-35-18 16,17 18-1,-35 53 48,0-18-47,0 18-1,0-18 1,18-35 31,35 0-32</inkml:trace>
  <inkml:trace contextRef="#ctx0" brushRef="#br0" timeOffset="1587.99">19279 3651 0,'0'36'47,"0"16"-32,0-34 1</inkml:trace>
  <inkml:trace contextRef="#ctx0" brushRef="#br0" timeOffset="2365.14">19297 4180 0,'35'-53'62,"-35"18"-62,36 0 16,-36 17-16,17-17 16,-17 0-16,35 35 15,-35-36-15,36-16 16,-36 16-1,0 19 17,0 34 15,0 36-32,0-18 1,0-17-16,0 17 15,0-17-15,0 17 16,0 18 0,35-53-1,-17 0 17,17-35-17,0 0 1,0-18-16,-35 35 31,18 18-31,-18-35 16,35 35-1,-35 17 63,0 19-62,0-1 0,18-35-1,-18 35-15,35-35 16,1 0-16,-19 18 0,18-18 16,1 0-16</inkml:trace>
  <inkml:trace contextRef="#ctx0" brushRef="#br0" timeOffset="2739.67">20020 3739 0,'0'18'31,"35"17"-15,-35 1-1,36-36-15,-36 53 16,35-1-1,-35-34-15,18-18 16,-18 53-16,35-53 16,-35 35-16,18-35 15,34 36-15,-16-36 16,-19 0 15</inkml:trace>
  <inkml:trace contextRef="#ctx0" brushRef="#br0" timeOffset="3055.72">20373 3757 0,'-35'0'31,"-1"0"-15,36 35 0,-53 18-16,36-35 15,-18 35-15,-1-18 16,1 0-16,0 1 15,17-19-15,-17 19 16,35-1-16,-53-35 16,53 17-16</inkml:trace>
  <inkml:trace contextRef="#ctx0" brushRef="#br0" timeOffset="4196.74">18609 4392 0,'35'0'47,"36"0"-31,-54 0-16,36 0 16,-17 0-16,-1 0 15,0 0-15,-17 0 16,17 0-16,18 0 15,-18 0-15,18 0 16,0-18-16,-18 18 16,18 0-16,0 0 0,-35 0 15,17 0 1,1 0-16,-19 0 0,18 0 16,-17-17-16,35 17 15,0 0-15,-18 0 16,0-35-16,1 35 15,-19 0-15,36 0 16,0-36-16,0 36 16,-18 0-16,1 0 15,-19 0-15,19 0 16,-1 0-16,-18 0 16,19 0-16,-19 0 15,19 0-15,-1 0 16,-17 0-16,17 0 15,-17 0-15,17 0 0,18 0 16,-36 0 0,19 0-1,-1 0 17</inkml:trace>
  <inkml:trace contextRef="#ctx0" brushRef="#br0" timeOffset="5222.02">19244 4657 0,'0'-18'16,"-18"18"-16,18-35 31,-35 35-31,0 0 47,0 17-16,-18 36-15,53-35-16,-53 17 15,53 0-15,-36 18 16,36-17-16,-35 17 16,35 0-16,0-36 15,0 18-15,0 1 16,0-19-1,18-17-15,17 0 16,0 0 0,1-17-16,-19 17 15,19-71-15,-1 54 16,-35-19-16,53 1 16,-53 17-16,35-17 15,-35-18 1,18 53-16,-18-18 15,0-17 1,0 70 47,0-17-48,0 17-15,0 1 0,0-19 16,0 19-16,0-19 15,0 19-15,0 16 16,53-52 15,-53-35-15,53 0-16,-53 17 16,17-17-16,-17-18 15,0 18-15,0 17 16,0-17-16,0 17 15,-35 18 17,0 0-17,35 35-15,-18 1 16,18-19-16</inkml:trace>
  <inkml:trace contextRef="#ctx0" brushRef="#br0" timeOffset="5788.38">19420 4992 0,'0'0'0,"0"-18"0,36 18 15,-36-53-15,17 53 16,-17-53-16,36 18 15,-36 17-15,53-17 16,-53 0-16,52 0 16,-34 17-16,17-17 15,1-1 1,-1 36 15,-17 0 0,-18 18-15,35 0-16,-35 35 16,0-1-16,0-16 15,0 17-15,0-18 16,0-17-16,0 17 16,0 18-1,-18-53 32,1 0-31,-19 0-1,36-18-15,-35 18 16,53 0 46,17 0-62,0-53 16</inkml:trace>
  <inkml:trace contextRef="#ctx0" brushRef="#br0" timeOffset="6189.9">20214 4604 0,'0'0'16,"0"17"62,0 54-63,35-53-15,-35 34 16,0-16-16,18-19 0,-18 36 16,35-53-1,-35 36-15,36-19 16,-1 19 15,-17-1-15</inkml:trace>
  <inkml:trace contextRef="#ctx0" brushRef="#br0" timeOffset="6497.94">20426 4674 0,'-35'0'63,"35"53"-63,-53 0 15,17 0-15,1-18 0,17 18 16,-17 0-16,0-18 16,35-17-16,-35 17 15</inkml:trace>
  <inkml:trace contextRef="#ctx0" brushRef="#br0" timeOffset="7582.58">21008 4110 0,'0'-35'16,"0"52"62,0 18-62,0 1-16,0-19 0,0 19 15,0-1 1,0-17-16,0 17 0,0-17 16,0 17-16,0 18 15,0-36 1,0 19 15,18-36 47,17 0-62</inkml:trace>
  <inkml:trace contextRef="#ctx0" brushRef="#br0" timeOffset="8087.83">20814 4304 0,'0'0'0,"35"0"63,0 0-48,-17 0-15,17 0 0,1 0 16,-1 0 0,0 0-16,-17 0 0,17 0 15,-17 0-15,17 0 16,0 0-1,-17 0 17,17 0-1</inkml:trace>
  <inkml:trace contextRef="#ctx0" brushRef="#br0" timeOffset="11118">21802 3792 0,'0'18'125,"0"53"-109,0-54 0,0 18-16,0-17 15,0 17-15,0 1 16,-18-19-16,18 19 15,0-1-15,0-18 16,0 19 0,0-54 93,35 18-93,1-35-1,-19 35 1,19 0 15,-1 0-15,-18 0-1,19 0 1,-36 17 0,35 19-1,-35-19 1,35 36 0,-35 0-1,0 0 1,0-18-1,0 18 1,-35 0 0,-18-17-1,18-36-15,35 17 16,-18-17-16,-17 0 16,0 0-1,17 0 1,-17 0 15,35-35-15</inkml:trace>
  <inkml:trace contextRef="#ctx0" brushRef="#br0" timeOffset="12002.31">21819 3828 0,'36'0'125,"-1"0"-110,18 0 1,0 0 0,-18 0-1,0 35-15,18-35 16,-35 0-1,17 0 1,0 0 78</inkml:trace>
  <inkml:trace contextRef="#ctx0" brushRef="#br0" timeOffset="12709.97">22613 4004 0,'71'0'109,"-36"0"-93,-17 0-16,34 0 16,-16 0-16,-19 0 15,19 0-15,-1 0 16,0 0 0,0 0-1,-17 0 1,17 0 31</inkml:trace>
  <inkml:trace contextRef="#ctx0" brushRef="#br0" timeOffset="13210.31">22631 4251 0,'53'0'94,"0"0"-78,-36 0-16,18 0 15,1-18-15,-19 18 16,19 0-16,-19 0 16,19 0-16,16-35 15,-34 35 16</inkml:trace>
  <inkml:trace contextRef="#ctx0" brushRef="#br0" timeOffset="14238.01">23389 4004 0,'-35'0'62,"35"18"-46,-35-18-1,35 17-15,-36 36 16,36 0 0,-35-18-1,35-17-15,-35-18 16,35 53-16,0-35 15,-36 35-15,36-1 16,0-34 0,0 17-1,18 1 1,-18-19 0,35-17-1,-35 53-15,18-53 16,-18 35-16,35-35 15,1 0 1,-19 0-16,19 0 16,-19 0-16,18 0 15,1 0-15,-19-17 0,19 17 16,-1-35-16,-17 35 16,17-36-16,0 36 15,-35-17-15,35 17 16,-35-53-16,71 53 15,-71-53-15,53 35 16,-53-17-16,35 0 16,-35 17-16,0-17 15,0-1-15,0 19 16,0-19-16,0 19 16,-18-36-1,-17 18 1,-18-1-1,36 36-15,-19 0 0,-17 0 16,18 0-16,-18 0 16,0 18-16,18-18 15,-18 53-15,0-18 16,18 0-16,0-17 16,35 17-16,-53-35 15</inkml:trace>
  <inkml:trace contextRef="#ctx0" brushRef="#br0" timeOffset="19352.84">20726 3634 0,'-36'0'16,"36"-18"0,-35-17 15,18 35 16,17-18-47,-36 18 31,36-35 0,-17 35-31,-19 0 16,1 0 0,17 0-1,-17 0 1,17 0-1,18-36 1,-35 36 0,0 0-1,17 0 32,-17 0 47,35-17-63,-18 17-31,-17 0 47,35-35-31,-35 35 15,17 0 0,-17 0 16,35-18-16,-18 18-15,-17 0 15,0 0 0,17-35-15,-17 35 15,-1 0-15,19-36 0,-18 36-1,-18 0 16,53-35-31,-18 35 16,-17 0 15,17 0-15,-17 0 0,35-18-1,-35 18-15,-1 0 16,-17 0-1,0 0 1,1 0 0,16 0-1,1 0-15,17 0 16,-17 0-16,0 0 16,0 0-16,-1 0 15,19 0-15,-36 0 16,17 0-1,19 0 1,-19 0 15,19 0-15,-36 0 0,18 0-1,17 0 1,-17 0-1,17 0 17,-17 0-32,0 0 31,35 36-31,-36-36 0,1 0 31,17 0-15,18 35-16,-35-35 15,0 0 17,17 18 15,-17-18-32,35 35 1,-35-35-1,35 35 1,-18-35-16,18 18 16,-35-18-1,35 35 1,-18-35 0,18 18-1,0 17 1,-35 0 31,35-17-32,0 17 17,0 1-17,-36-36 1,36 17-1,0 18 1,0-17 15,0 17-15,0 1 0,0-19-1,0 19 1,0-19-16,0 18 31,0 1-15,0-19 15,0 19-15,0-19-1,0 19 1,0-1-1,0-18 1,18-17-16,-18 36 16,0-19 15,18-17-31,-18 53 16,0-17-1,35-19 1,-35 19-1,0 16 1,0-16 0,0 17-1,0-18 1,0-17 0,0 17-1,35-35-15,-35 35 16,0-17-1,0 17-15,0 0 16,0 18 0,18-53-1,-18 53-15,0-18 16,0 1 0,0-1-1,35-35 1,-35 18-16,0 17 15,35-35 1,-35 18-16,18 17 16,-18 0-1,35-35-15,-35 18 16,36 17 0,-19 0-1,-17 1 1,36-36-1,-36 17-15,35 18 16,0 18 0,0 0-1,-17-17 1,17-1 0,1-35-1,-36 35 1,17-35-16,19 0 47,-36 18-47,35-18 15,-18 0 1,-17 35-16,36-35 16,-19 0-1,19 0 1,-36 18-16,35-18 15,-17 0 1,35 0 0,-1 0-1,-34 0-15,17 0 16,-17 0-16,35 0 16,0 0-1,-18 0 1,18 0-1,0 0 1,-35 0 0,17 0-16,0 0 15,0 0 1,1 0-16,-36-36 16,35 36-16,-17 0 15,-18-17 1,52 17-16,1-36 15,-35 36 1,35-35 0,-18 35-16,-17 0 15,17-35-15,18 35 16,-53-35 0,18 35-16,17 0 15,-35-18 1,35 18-16,-17 0 15,-18-35 1,35 35-16,-17-36 16,17 36-1,-35-17 1,35 17 0,-35-35-1,18 35 1,-18-18-1,35-17-15,1-18 16,-36 17 0,35 19-16,-35-18 15,35-18 1,-35 35 0,0-17-1,0-1 1,0 19-16,0-19 31,0 19-31,0-18 16,0-1-1,0 19 1,0-19 0,0 19-1,0-19 1,0 1-1,0 0 1,0-18 0,0 35-16,0-17 15,0-18 1,0 18 0,0-18-1,0 0 1,0 18-1,0-18 1,0 0 0,0 18-1,0-1 1,0-17 0,18 36-1,-18-18 1,0-1-1,0 19-15,0-19 32,0 19-17,0-19 17,0 1-1,0 18 16,-35 17-32,35-36-15,0 19 47,-18 17-31,18-36 15,0 1 0,-53 0 1</inkml:trace>
  <inkml:trace contextRef="#ctx0" brushRef="#br0" timeOffset="20169.43">20920 2399 0,'0'35'47,"0"-17"-31,0 35-1,0-18 1,-18-17-16,18 17 15,-35 18-15,35-36 16,0 36-16,-18 0 16,18 0-16,0-18 15,0 18-15,0-35 16,0 17-16,0 1 16,0-1-1,0 0 1,0 0-16,0-17 31,-35-18-31</inkml:trace>
  <inkml:trace contextRef="#ctx0" brushRef="#br0" timeOffset="21121.97">20602 2716 0,'36'0'31,"16"-17"-15,-34 17-16,17 0 15,1 0-15,17 0 16,-1 0-16,-34 0 16,17 0-16,1 0 15,-1 17 1,0 19-1,-35-1-15,35-35 16,-35 18-16,18-18 16,-18 52-16,35-52 15,1 36-15,-19-36 16,19 0-16,-1 17 16,-18-17-16,19 0 15,-1 0-15,-17 0 16,17 0-16,-35-35 15,53 35-15,-53-53 16,18 36-16,-18-19 16,0-17-1,0 36 1,-18-19-16,-35 36 16,18 0-1,17 0 1,-17 0-1,17 0 1,18 36-16,-35-36 16,35 35-16,-35 36 15,35-36 1,0-18-16,-36 36 16,36 0-16,0-35 15,0 17-15,0 1 16,0-19-16,0 18 15,18 1-15,-18-19 16,0 19-16,0-19 16,0 19-1,-18-36 17,1 0-17,-19 0 1,1 0-1,35-18-15,-18 0 16,18-35 0,0 18-1,36 35-15,-1-53 16,18 53-16,-18-35 16,18 35-16,18-71 15,-18 36-15</inkml:trace>
  <inkml:trace contextRef="#ctx0" brushRef="#br0" timeOffset="21587.85">21696 2522 0,'0'18'31,"0"35"-31,35 0 16,0-36 0,-17 19-16,17-1 15,1 0-15,-1-35 16,-17 53-16,17-53 15,0 35-15,0-35 16,-35 36-16,36-36 16,-1 35-1,0-35 1</inkml:trace>
  <inkml:trace contextRef="#ctx0" brushRef="#br0" timeOffset="21910.49">22119 2611 0,'-17'0'32,"-54"0"-17,18 52 1,-17-16-16,-1 34 0,-35 1 16,0 17-16,0 0 15,18-17-15,35-18 16,18 0-16,17 0 15,18-1-15,-35-52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2-01-25T17:00:57.32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18644 1976 0</inkml:trace>
  <inkml:trace contextRef="#ctx0" brushRef="#br0" timeOffset="2291.41">19032 1623 0,'0'17'31,"-17"-17"79,17 36-95,0-19 1,0 19 0,-36-36-1,36 53-15,0-36 16,0 18-16,-17 1 16,17-1-16,0 0 15,-35 1-15,35-19 16,0 36-16,-36 0 0,36-35 15,0 17 1,-35 0-16,35-17 0,0 17 16,-35 0-16,35-17 15,0 17-15,-18 1 16,18-1 0,-35 18-1,35-18 1,0 0-1,-36-35-15,36 53 16,0-17 0,0-19-16,-35 36 15,35 0 1,0-35 0,-17 17 15,17 0 0,0-17-15,-36 52-1,36-34-15,0-19 16,0 19 0,0-1 30,0-53-30,0-52 0</inkml:trace>
  <inkml:trace contextRef="#ctx0" brushRef="#br0" timeOffset="3384.07">19368 2240 0,'0'-35'344,"0"17"-282,0 53 79</inkml:trace>
  <inkml:trace contextRef="#ctx0" brushRef="#br0" timeOffset="4397.31">19350 2558 0,'0'-18'31,"0"0"173,18 18-173,-18-35-16,0 53 64,0-1-48</inkml:trace>
  <inkml:trace contextRef="#ctx0" brushRef="#br0" timeOffset="6023.4">20038 2117 0,'-18'0'0,"18"-36"16,-35 36 46,35-17-46,-18 17 15,-17 0 0,0 0-15,35 35-16,-18-35 15,18 35-15,-35 1 16,35-1-16,-36 0 16,36-17-16,0 17 15,0-17-15,-17-18 16,17 53-16,0 0 16,0-36-1,0 18 1,0-17 15,53-18 0,0 0-31,0 0 16,-18 0 0,0 0-16,-17 0 15,17 0-15,-35-53 16,53 53-16,-53-53 15,18 53-15,-18-35 16,35 0-16,-35-1 16,35 36-16,-35-35 15,0 0 1,18 35-16,-18-35 16,0 52 62,-18 36-63,18-35 1,0 17-16,-35 18 16,35 0-16,0-35 15,-18 17-15,18-18 16,0 19-16,0-1 15,0-17 1,36-18 0,-1 0-1,0 0 1,0-36-16,1 19 16,17-54-1,-53 36-15,52 0 16,-52 17-1,0-35 1,0 0 0,0 35-16,0-17 15,-17 0 17,-18 35-32,17 0 15,18 18 1,-35-18-16,35 35 15,-36 0-15</inkml:trace>
  <inkml:trace contextRef="#ctx0" brushRef="#br0" timeOffset="6925.84">20514 2452 0,'0'-18'31,"0"-17"-15,35-18-1,-35 35 1,53-17-16,-53 0 16,36 17-16,-36-17 15,17 35-15,-17-53 16,35 35-1,-35-17 1,0 53 47,36 52-48,-36-52 1,0 17-16,0 0 15,0 18-15,0 0 16,0-35-16,35 17 16,-35 0-16,0 1 15,35-36 1,-35 35-16,0 0 31,0-17 0,-17-18-15,-19 0 15,19 0-15,17-35 15,0-1 16,0 19-16</inkml:trace>
  <inkml:trace contextRef="#ctx0" brushRef="#br0" timeOffset="7576.2">21220 2187 0,'0'18'109,"35"-18"-109,-35 70 16,0-34-16,0-19 15,17 19-15,-17 17 16,36-53-1,-36 35-15,53 0 16,-18 0 15,-17 1-15,17-19 15,0-17 0,-17 0 16,-18-17-31</inkml:trace>
  <inkml:trace contextRef="#ctx0" brushRef="#br0" timeOffset="8077.06">21537 2170 0,'0'-18'15,"0"36"79,0 17-78,-35-35-16,35 53 15,-35-53-15,35 35 16,-18 0-16,-17 18 16,-1-17-1,1-19 1,35 18-1,-18-35 1,18 36-16,-35-19 16,35 19-1</inkml:trace>
  <inkml:trace contextRef="#ctx0" brushRef="#br0" timeOffset="10396.36">2487 3757 0,'0'-18'156,"0"-17"-140,53 35-16,-53-17 15,18 17-15,-18-36 16,35 36-16,-35-17 16,18 17-1,17 0 1,0 0 15,-17 0-15,-18 35-1,35 18 1,-35-36 0,0 19-16,0-1 15,0 0-15,0 1 16,-18-19-16,18 18 16,-35 18-1,35-35 1,-18-18-1,18-18 64,36 18-64,-36-35-15,35 0 16,0 35 15,-35-18-31,36 18 31,-19 0 1,-17 18-17,35-18-15,-35 35 16,0 36-1,0-54-15,0 19 16,0-19-16,0 18 16,0 1-16,0-19 15,0 19-15,0-19 16,0 36 0,-17-53-16,17 53 15,-35-18 1,-1-17-1,-17-18 17,18 0-32,17 0 15,-17 0 17,35-35-1,0 0 0</inkml:trace>
  <inkml:trace contextRef="#ctx0" brushRef="#br0" timeOffset="11610.1">3492 3475 0,'0'-35'31,"-35"35"32,0 17-47,0 18-1,17 1 1,18-19-1,0 19-15,0 17 32,0-36-32,35-17 15,-35 36-15,18-36 16,-18 17-16,35-17 16,-35 35-16,35-35 15,-17 36 1,17-36-1,-35 17-15,36-17 16,-36 36 0,0-1-1,0-17 17,-18-18-17,-17 0 1,17 0-1,-17 0 1,52-71 31,36 18-31,-17 53-1,-36-53-15,35 53 16,-35-53-16,53 53 15,-53-17-15,35 17 16,-17-36 0,17 36-1,0 36 17,-35-1-17,0-17-15,0 17 16,0-18-16,0 19 15,0-1-15,0 0 16,0 1 0,18-36 15,17 0-15,1-18-1,-36-17-15</inkml:trace>
  <inkml:trace contextRef="#ctx0" brushRef="#br0" timeOffset="11843.48">3863 3457 0,'0'0'0,"0"35"79</inkml:trace>
  <inkml:trace contextRef="#ctx0" brushRef="#br0" timeOffset="12668.39">3933 3933 0,'0'0'0,"0"-35"32,36-35-17,-36 52 1,0-17-16,35-1 16,-35 19-16,0-18 15,35-1-15,-35 19 16,0-19-16,18-17 15,-18 36 1,0 34 78,0 19-94,0-1 15,0 0-15,0 18 16,0 0-16,0-18 16,0 18-16,0-17 15,0-19 1,35-17 0,18-35 15,-18 0-16,-35-1 1,18 36-16,-18-53 16,0 18-1,35 35-15,-35-53 16,0 18 0,0 17-1,0 54 79,0-1-94,0-17 16,36 17-16,-36 0 15,0-17-15,35-18 16,-35 53-16,53-53 15,17 0 1,-52 0-16,17-18 16,-35-17-16</inkml:trace>
  <inkml:trace contextRef="#ctx0" brushRef="#br0" timeOffset="13105.77">4657 3510 0,'0'-35'15,"35"35"48,-35 17-63,35 19 16,0 17-1,-35-36 1,18 19-16,-18 17 15,35-36-15,1 36 16,-1-18 15,-17-35-15</inkml:trace>
  <inkml:trace contextRef="#ctx0" brushRef="#br0" timeOffset="13494.07">4939 3387 0,'0'35'78,"-18"-35"-78,18 53 16,-17-18-16,17 0 15,-36 1-15,36 17 0,-35 0 16,35-18 0,-35-18-16,35 19 0,-36-1 15,19 0 1</inkml:trace>
  <inkml:trace contextRef="#ctx0" brushRef="#br0" timeOffset="14934.06">3475 4216 0,'17'0'125,"19"0"-110,17 0 1,-18 0-16,-17 0 15,35 0 1,-1 0 0,-16 0-1,17 0 1,0 0 0,-53 17-16,35-17 15,18 0 1,0 0-1,-18 0 1,18 0 0,0 0-1,-18 0-15,0 0 16,1 0 0,-19 0-1,19 0 1,-1 0-1,18 0 1,-18 0 0,-17 0-1,35 0 1,-1 0-16,-16 0 31,17 0-31,0 0 16,-1 0-1,-16 0 1,17 0 0,-18 0-1,18 0 1,0-35 0,-18 35-1,0 0 1,1 0-1,-19 0 1,19 0 0,-19 0-1,-17-35 110</inkml:trace>
  <inkml:trace contextRef="#ctx0" brushRef="#br0" timeOffset="16179.06">4092 4533 0,'0'-17'63,"-35"17"-1,0 0-31,35 35-15,0 0 0,0 0-16,-18 1 15,18-19-15,0 36 16,0 0-1,0-35 1,0 17 0,35-35-1,-17 0 1,35 0 0,-18 0-16,0-35 15,-17-1 1,-18 19-16,53-18 0,-53-1 15,35 1-15,-35 0 16,0-1-16,36 1 16,-36 0-1,0 53 79,0-1-94,-18 18 0,18 18 16,0-17-1,0 17-15,0-18 0,0-18 16,18-17 0,-1 0-1,36 0 1,-53-35-1,53 18-15,-18-54 16,-35 36 0,0-1-16,0 19 15,18 17-15,-18-53 16,0 35-16,-35-17 31,-18 35-15,17 18-1,-16 35 1,52-36-16,0 18 16,0-17-16</inkml:trace>
  <inkml:trace contextRef="#ctx0" brushRef="#br0" timeOffset="16764.06">4516 4745 0,'17'-18'47,"18"-35"-31,1-17-1,-1-1 1,0 18 0,-35 18-1,36 35-15,-1-18 32,-18 18 14,19 53-30,-36-17 0,0-19-16,35 18 15,-35 1-15,0-19 16,0 19-16,0-19 16,0 19-16,0-1 15,0-18-15,0 19 16,-18-1-1,-17-35 1,17 0 0,-17-18-1,35-17 1,0 17 0,0-17-1,35 0 1,-17 35-1,-18-18-15</inkml:trace>
  <inkml:trace contextRef="#ctx0" brushRef="#br0" timeOffset="17186.52">5098 4427 0,'0'-17'31,"17"17"16,19 53-31,-1 17-1,-35-35-15,35 1 16,-35-19-16,35 19 16,-35-1-16,36-35 15,-36 18-15,35-18 16,0 0-1,-17 0 17</inkml:trace>
  <inkml:trace contextRef="#ctx0" brushRef="#br0" timeOffset="17536.06">5380 4374 0,'-35'18'47,"35"17"-32,-36 1 1,36-1-16,-35 18 16,35-18-16,-35 0 15,35 1-15,-18-19 16,18 19-16,0 16 15,0-34 1</inkml:trace>
  <inkml:trace contextRef="#ctx0" brushRef="#br0" timeOffset="18727.72">6368 3828 0,'0'53'110,"0"-18"-110,0-18 15,0 19-15,0-19 16,0 19-16,0-1 16,0 0-1,-36 0 1,36 1-1,0-19 17</inkml:trace>
  <inkml:trace contextRef="#ctx0" brushRef="#br0" timeOffset="19139.21">6191 4039 0,'36'0'78,"-19"0"-62,18 0-16,-17 0 15,17 0-15,1 0 16,-19 0-16,36 0 16,-18 0-1,-17 0 1,17 0-1</inkml:trace>
  <inkml:trace contextRef="#ctx0" brushRef="#br0" timeOffset="20146.22">6844 3828 0,'0'17'47,"0"19"-32,18-1 1,-18 0 0,0 0-16,35 1 15,-35-19 1,0 19-16,0-19 0,0 18 15,35 36 1,-35-36 0,0-17-1,0 17 1,0-70 78,0-36-79,0 54-15,0-19 16,0 1-16,0-18 16,0-17-16,0-1 15,0 18-15,0 0 16,0 0-16,0 1 15,0-1-15,0 0 16,35 0-16,-35 35 16,0-35-1,0 18 1,0 0-16,36 35 109,-19 0-93,19 0-16,-1 0 16,18 17-16,0-17 15,0 0-15,-36 0 16,18 0-16,-17 0 15,17 0-15,1 0 16,-19 0-16,19 0 16,-19 0-16,36 0 15,-18 0 1,-17 0 31,17 0-32</inkml:trace>
  <inkml:trace contextRef="#ctx0" brushRef="#br0" timeOffset="21000.06">7320 3775 0,'-18'0'15,"18"-18"17,36 0-1,-1 18-15,0-35-1,-17 35 1,17 0-1,-35 35 1,0 1-16,0-19 16,0 19-16,-17-1 15,17-17-15,-36 17 16,1 0 0,35-53 46,18 18-46,-18-17-16,35 17 15,-17-35 1,17 35 0,0 0-1,-17 0 1,17 0-1,0 35 17,-35 18-17,0-18 1,0 18 0,0 0-1,-17-53-15,17 35 16,-36 0-1,19-35 1,-18 0 0,-1 0-1,19 0 17,17 36-32</inkml:trace>
  <inkml:trace contextRef="#ctx0" brushRef="#br0" timeOffset="22230.09">8378 3440 0,'-35'0'78,"35"17"-63,0 1 1,-17 17-16,17 0 16,0-17-16,-36 35 15,36 0-15,0-35 16,0 17-16,0-18 16,0 36-16,18-17 31,0-36-31,17 0 15,-18 0 1,19 0-16,17-36 16,0 1-16,-36 0 15,18 17-15,-35-17 16,36 35-16,-36-35 16,0 17-1,0-17 32,0 70-16,-18 18-15,18-35 0,0 34-1,0 1 1,18-53-1,-18 18-15,17-18 16,19 0 0,17-35-1,-36-1 1,-17 1-16,36 0 16,-36-18-1,0 18 1,0-18-1,-18 17 1,0 36 0,-17 0-1,-18 18 1,53 17 0,0-17-16,-18 17 15</inkml:trace>
  <inkml:trace contextRef="#ctx0" brushRef="#br0" timeOffset="22777.67">8855 3687 0,'35'0'16,"18"-53"-1,0-36 1,-53 72 0,53-19-16,-53 1 15,35 35-15,-35-35 16,35 35-16,-35-35 16,0 52 46,36 54-46,-36-54-16,0 19 15,0-19-15,35 36 16,-35 0-16,0-17 16,35-19-16,-35 36 15,18-53 1,-18 35-1,-36-35 32,1 0-31,35-17 0,-17 17-16,17-36 31,17 36-16,-17-17 1,35 17-16</inkml:trace>
  <inkml:trace contextRef="#ctx0" brushRef="#br0" timeOffset="23206.1">9507 3457 0,'18'0'94,"-18"35"-94,35-35 15,-35 53-15,36-17 16,-36-19-16,35 19 16,18 17-1,-18-18 1,0 0-1,-17-35 17,35 0-17,-18 0 1,-35-18 0</inkml:trace>
  <inkml:trace contextRef="#ctx0" brushRef="#br0" timeOffset="23580.08">9842 3528 0,'-17'0'15,"-18"0"17,-1 0-1,19 0-16,17 53-15,-53-18 16,53-17-16,-53 17 16,53 0-16,-53 0 15,53-17-15,-35 17 16,35 1-16,-53-36 0</inkml:trace>
  <inkml:trace contextRef="#ctx0" brushRef="#br0" timeOffset="24811.06">8431 4145 0,'0'0'0,"-17"0"15,-19 0 1,19 0 31,52 0 47,-17 0-94,17 0 15,18 0-15,0 0 16,17 0-16,-17-35 15,18 35-15,-36 0 16,36 0-16,-1-35 16,1 35-16,-36 0 15,18-36-15,0 36 16,0 0-16,-18 0 16,0 0-16,-17 0 15,17 0-15,1 0 16,-19 0-16,19 0 15,-19 0-15,18 0 16,1 0-16,-19 0 16,19 0-16,34 0 15,-52 0-15,17 0 16,-17 0-16,17 0 16,18 0-1,-18 0 1,18 0-1,0 0 1,-18 0 0,18 0-1,-17 0 1,-19 0 0,18 0-16</inkml:trace>
  <inkml:trace contextRef="#ctx0" brushRef="#br0" timeOffset="25884.98">8731 4604 0,'0'-36'31,"0"54"79,-17 17-95,17-17-15,0 17 16,-18 1-16,18-1 16,0 0-16,0 0 15,0-17-15,0 17 16,0 18-1,35-53-15,18 0 16,-18 0 0,1 0-1,-1-53-15,0 18 16,-17 0-16,-18-1 16,53 36-16,-53-35 0,0 0 31,0-18-16,0 35 1,0 54 62,0-19-62,0 19-16,-18-19 15,18 18-15,0 1 16,0-19-16,0 36 16,18-53-1,-1 0 1,36 0 0,-53-17-16,53-19 15,-53 19-15,36-19 16,-36 19-16,0-18 15,0-1-15,0 19 16,0-19-16,0-17 16,-18 36-1,-35 17 17,0 35-32,53-17 15,-35 17-15,35 0 16,0-17-16</inkml:trace>
  <inkml:trace contextRef="#ctx0" brushRef="#br0" timeOffset="26476.95">9172 4780 0,'35'0'32,"-35"-53"-17,36 53-15,-36-70 16,17 34-16,-17 19 15,36-19-15,-36 1 16,35 35-16,-35-35 16,18 35 31,17 0-16,-17 0-16,-18 70-15,52-34 16,-52 17-16,53-18 16,-53 0-16,36 0 15,-36 18 1,35-53-16,-35 18 16,-18-18 15,-17 0-16,0 0 1,-1 0-16,1 0 16,35-35-1,0-1 17,18 36-17</inkml:trace>
  <inkml:trace contextRef="#ctx0" brushRef="#br0" timeOffset="26879.09">9878 4427 0,'0'0'0,"0"-35"15,17 53 32,19 17-31,-1 18-1,-35-35-15,53 17 16,-53 0 0,53 0-16,-53-17 0,17 17 15,-17 1-15,53-1 16,-17-18 0,-1-17-1,-17 0 1</inkml:trace>
  <inkml:trace contextRef="#ctx0" brushRef="#br0" timeOffset="27248.21">10195 4374 0,'-35'0'63,"0"36"-48,-1 34 1,36-34-16,-17-19 16,17 36-16,-35 0 15,35-35-15,0 17 16,-36 0-16,36-17 16,0 17-1</inkml:trace>
  <inkml:trace contextRef="#ctx0" brushRef="#br0" timeOffset="28327.07">10795 3933 0,'0'0'0,"-35"0"32,52 0 61,1 0-77,17 0-16,1-17 16,-19 17-16,18 0 15,1 0-15,-19 0 16,19 0-16,-19 0 15,19 0 1,-1 0 15</inkml:trace>
  <inkml:trace contextRef="#ctx0" brushRef="#br0" timeOffset="28651.81">10760 4145 0,'0'0'15,"17"0"63,19 0-62,-19 0-16,36 0 16,0-18-16,-18 18 15,18 0-15,0 0 16,-18 0-16,1 0 15,-19 0-15,19 0 16</inkml:trace>
  <inkml:trace contextRef="#ctx0" brushRef="#br0" timeOffset="29340.01">11412 3951 0,'-17'0'16,"-19"18"15,36-1-15,-35 19-1,35 34 1,0-52 0,0 35-16,0 17 15,0-34-15,0 17 16,0-1-16,0-34 15,0 17-15,18 18 16,-18-35-16,35 17 0,-35 0 16,35-17-16,1 17 15,-1-35 1,35 0 0,-34-35-1,17 17-15,-18-17 16,-17 0-16,17 0 15,-35 17-15,53-35 16,-53 0-16,35 0 16,-35 18-16,35-36 15,-35 18-15,0 1 0,0 34 16,0-17 0,0-1-16,0 19 0,-17-36 15,-36 18 1,35 35-1,-17 0-15,-18 0 16,18 0-16,-18 0 16,17 0-16,19 17 15,-18-17-15,-1 53 16,36-35-16,-53 17 16</inkml:trace>
  <inkml:trace contextRef="#ctx0" brushRef="#br0" timeOffset="30701.08">7973 4427 0,'0'-17'47,"17"17"-31,-17-36-16,36 36 15,-36-17-15,35-18 16,0-1-16,1 1 16,16 0-16,1-1 15,-17 1-15,17 17 16,-1-17-16,-16 0 0,17-18 16,17 0-16,1 0 15,17-17-15,18 17 16,-36 0-16,1-18 15,17 18-15,-17 0 16,-1 18-16,1 0 16,17-36-16,-53 54 15,18-19-15,18 1 16,-1 0-16,-17 0 16,0-1-16,-18 1 15,1 0-15,-1-1 16,0 36-16,0-35 15,-17 35-15,-18-35 16,35 35-16,-17 0 31,-18-35-15,53 35 0,-53-18-16,35 18 31,-35 35 47,-35-35-78</inkml:trace>
  <inkml:trace contextRef="#ctx0" brushRef="#br0" timeOffset="32206.08">8220 5786 0,'35'-18'110,"-35"0"-95,53 18-15,-53-35 16,53 0-16,-36 35 16,19-53-16,-1 53 0,-17-35 15,17 35 1,0-53-16,0 53 0,-17-36 15,17 36-15,1-35 16,-19 35-16,19-35 16,-1 35-16,0-36 15,-17 1-15,17 0 16,0 0-16,1 17 16,-19-17-16,19-1 15,-1 36-15,0-52 16,-17 52-16,-18-36 15,53 36-15,-53-35 0,53 35 16,-53-35-16,35 35 16,0-18-16,0 18 15,1-70-15,-1 34 16,0 1-16,1 0 16,-1-1-16,0 19 15,-17-19-15,17 36 16,0-70-16,1 70 15,-36-53-15,35 53 16,-35-53-16,53 35 16,-53-17-16,53 0 15,0-18 1,-1 0 0,-34 35-1,17-17 32,18 0-31,0 0-1,-35 35 1,-18-36-16</inkml:trace>
  <inkml:trace contextRef="#ctx0" brushRef="#br0" timeOffset="36360.14">3104 3316 0,'0'35'219,"0"1"-203,0-19-1,0 36 17,0-35-17,0 17 1,0 0-1,0-17 1,0 35 0,36 0-1,-36-35 1,0 17 0,0 0-1,35 0 1,-35 1-1,0 17 1,18-53-16,-18 17 16,0 36-1,0 0 1,35-18-16,-35 18 16,35 0-1,-35 0 1,0-35-1,35-18-15,-35 70 16,36-17 0,-36-18-1,35 18 1,-35 0 0,18 0-1,-18-18 1,35-35-16,-35 36 0,35-1 31,0-17-31,-17 17 16,17 0-1,-35 0 1,36-35 0,-36 18-16,17-18 15,-17 35 1,36-35-1,-36 18-15,35-18 16,-35 35-16,18-35 16,-18 36-16,35-36 15,-35 17-15,17-17 16,-17 36-16,36-36 16,-36 17-16,35-17 15,-35 35-15,18-35 16,17 0-1,-35 36-15,18-36 16,17 17 0,0-17-1,-35 36-15,18-36 16,17 0 0,-35 35-16,35-35 15,-17 0 1,17 18-1,18-18-15,-18 35 16,18-35 0,0 0-1,-53 35 1,36-35-16,16 0 16,1 0-1,-35 0 1,35 0-1,0 35 1,-18-35 0,18 0-1,0 0 1,-18 0-16,18 0 16,-53-17-1,35 17-15,-17 0 16,17 0-1,1-36 1,-19 36 0,19-17-1,-1 17 1,-35-35 0,17 35-16,-17-36 15,36 36-15,17-53 16,-36 53-1,-17-17 1,36 17-16,-36-36 0,35 36 16,-18-52-1,19 34 1,-1-17 0,0-1-1,1 1 1,-36 17 15,17 18-31,-17-35 16,36-18-1,-36 36-15,0-19 16,35 1-16,-35 17 16,0-17-16,17 35 0,-17-53 15,0 18 1,36 0-16,-36-1 15,0 19-15,35-19 16,-35 1-16,0 18 16,0-19-16,0 19 15,0-19-15,35 1 16,-35 17-16,0-17 16,0 0-16,0 17 15,0-17-15,0 17 16,-17-17-16,17 0 15,0 17-15,0-17 0,0 0 16,-36 17-16,36-35 16,-35 18-1,35-1 1,-18 36 0,18-52-16,-35 16 15,0 1 1,0 17-1,17-17 1,-17 0 0,-18-18-1,0 18 1,35 35-16,-17-53 16,-18 35-1,0-17 1,0-1-1,36 1 1,-36 0 0,0 0-1,0-1 1,0 19 0,18 17-1,-1-36-15,1 36 16,17 0-16,-17 0 0,0-35 15,17 35 1,-17 0-16,0-35 0,17 35 16,-35-35-1,0 35 1,0-18 0,18 18-1,-18 0 1,35 0-16,-17 0 15,0 0-15,0 0 16,-1 0-16,1 0 16,17 0-16,-17 0 15,17 0-15,-17 0 0,-18 0 32,18 0-32,0 0 15,17 0 1,-17 0-1,0 0 1,35 35 0,-18-35-1,18 36-15,-35-36 16,-1 17 0,19-17-1,17 35-15,-36-35 16,36 18 15,-35-18-15,35 35-1,-18-35 1,-17 36 0,0-1-1,-18 18 1,35-36-1,18 19 32,0-1-15,-35-35-32,35 35 15</inkml:trace>
  <inkml:trace contextRef="#ctx0" brushRef="#br0" timeOffset="37328.25">3916 5680 0,'0'0'0,"0"17"94,0 19-79,0 34 1,0-17 0,0-18-16,0 18 15,0 0-15,0-18 16,0 18-16,0 0 16,0-35-16,0 17 15,0 18 1,0-35-1,0 35 1,17-53 0,-17 35-16</inkml:trace>
  <inkml:trace contextRef="#ctx0" brushRef="#br0" timeOffset="38258.08">3810 6121 0,'0'-36'15,"0"19"1,0-19 0,35 36-1,1-35 1,-19 35 0,18 0-1,-35 18-15,36-18 16,-36 35-16,17 0 15,-17 1-15,0-19 0,36-17 16,-36 36 0,35-36-16,-17 0 15,17 0 1,-17 0 0,17-36-16,0 1 15,0 0-15,1-1 16,-36 1-1,0 0-15,0 0 16,0-1 0,0 1-1,0 0 1,-18 35 0,18-35-16,-18 35 15,-17 0 16,35 17-15,0 36 0,0-35-16,-35 17 15,35 18-15,0-18 16,0 18-16,0 0 16,17-18-16,-17 36 15,36-1-15,-36-17 16,35 0-16,-35-17 15,35 16-15,-35-16 0,36-1 16,-36-17-16,0 17 16,17-17-16,-17 17 15,0 18 1,0-18 0,0 0-1,-17-35 1,-36 0-1,17 0 1,19-17-16,-19-19 16,36 19-16,-35-19 15,35 1-15,0 18 16,0-19-16,0 1 16,0 0-16,35-1 0,1 1 15,-1-18-15,0 36 16,18-19-16,-18-17 15</inkml:trace>
  <inkml:trace contextRef="#ctx0" brushRef="#br0" timeOffset="38717.05">4780 5962 0,'35'0'16,"-35"35"15,18-35-15,-18 53-16,35-18 16,18 1-16,18 34 15,-36-70 1,0 36-16,18-19 15,-17-17 1,-1 0 0,-18 0-1,-17 35 1,36-35 0,-36-17-16</inkml:trace>
  <inkml:trace contextRef="#ctx0" brushRef="#br0" timeOffset="39067.22">5168 5821 0,'-17'0'16,"-19"35"31,36-17-47,0 17 15,-53 18 1,53-18-16,-35 18 0,35 0 15,-35-18-15,35-17 16,-18 17-16,18 1 16,0-19-16,-35 18 15,35 1-15</inkml:trace>
  <inkml:trace contextRef="#ctx0" brushRef="#br0" timeOffset="40569.05">3440 7849 0,'0'-17'94,"17"-36"-79,18 17 1,1-16-1,17-1 1,-18 53 0,-17 0-1,17 17 17,-35 19-32,0-1 15,35 0-15,-35 0 16,0 18-16,0 0 15,-17-35-15,17 17 16,-36 0-16,36-17 16,-17-18-16,17 35 15,-36-35 17,36-17 14,18 17-46,-18-36 0,18 36 16,-18-35-16,35 35 16,-35-18-16,18 18 15,17 0 1,0 0 0,-17 0-1,17 36 1,-35-1-16,0 0 15,0 36-15,35 17 16,-35 0-16,0-17 16,0-18-16,-17 0 15,17-18-15,-36 0 0,36 0 16,-35 1 0,35-19-16,-53-17 0,18 36 15,-18-36 1,35 0-1,18-18 1,0-17 15,0-18-15</inkml:trace>
  <inkml:trace contextRef="#ctx0" brushRef="#br0" timeOffset="41080.51">4516 7673 0,'0'0'0,"0"18"78,0 34-62,0-16-16,0-1 16,0-17-16,0 35 15,0-1-15,0-16 16,0 17-16,0 17 0,35 1 15,-35-36 1,0 18-16,0-18 0,0-17 16</inkml:trace>
  <inkml:trace contextRef="#ctx0" brushRef="#br0" timeOffset="41948.06">4374 7973 0,'0'-36'31,"0"1"-31,53 35 31,-17 0-31,-19 0 16,36 0-1,0 0 1,-53 18-16,35-18 16,-35 53-16,36-18 15,-36-17-15,0 17 16,35 0-16,-35-17 15,0 17-15,18-35 0,-18 18 16,35-18 0,0 0-1,-17 0 1,-18-35-16,53-1 16,-53 1-16,35 17 15,-35-17-15,0 0 16,0-1-1,0-16 1,-18 16 0,1 36-1,-19 0 1,1 0-16,17 18 31,18 35-15,0 17-1,0-52-15,0 35 16,0-18-16,0 18 16,0 18-16,36-1 15,-36 1-15,35-1 16,-35-17-16,71 53 16,-36 71-16,-35-107 15,53 1-15,-53-18 16,0-18-16,0 0 15,0 0-15,0-17 16,-18 17 0,-17-35-16,0 0 15,17 0-15,-17-17 16,-1 17-16,36-36 16,-17 36-16,17-53 15,0 18-15,-36 18 16,36-19-16,0 1 15,0 17-15,18-35 16,-18-17-16,71-1 16,-36 18-16,0 0 15,1 18-15,-1-18 0,-35 0 16</inkml:trace>
  <inkml:trace contextRef="#ctx0" brushRef="#br0" timeOffset="42408.06">5468 7920 0,'35'0'63,"18"0"-48,-35 0-15,17 0 16,0 35-16,-17-35 16,17 53-16,18-18 15,-17 1-15,-1-19 16,-18 19-16,19-1 0,-1 0 16,0 18-16,-17-53 15,-18 18-15,35-18 16,0 0-1,-17 0 1</inkml:trace>
  <inkml:trace contextRef="#ctx0" brushRef="#br0" timeOffset="42772.07">5856 7849 0,'-18'36'78,"18"-19"-63,-17 18-15,17 18 16,-35-17-16,35-1 16,-36 18-16,36 0 0,-53-18 15,53 0-15,-35 1 16,35-19-16,0 19 15</inkml:trace>
  <inkml:trace contextRef="#ctx0" brushRef="#br0" timeOffset="44200.06">6791 7585 0,'0'17'47,"0"36"-32,0-35 1,0 35 0,35-18-16,-35-17 15,0 17-15,0-17 16,36 17-16,-36 0 16,0 0-1,0 18 1,0-17-1,35-36 17,-35 17-17</inkml:trace>
  <inkml:trace contextRef="#ctx0" brushRef="#br0" timeOffset="44635.09">6667 7814 0,'36'0'63,"-1"0"-63,-17 0 15,17 0-15,0-18 16,-17 18-16,17 0 16,-17 0-16,17 0 15,0 0-15,1 0 16,-1 0 0,0 0-1</inkml:trace>
  <inkml:trace contextRef="#ctx0" brushRef="#br0" timeOffset="45569.18">7514 7655 0,'0'36'79,"18"-1"-79,-18-18 15,0 19-15,35 17 16,-35-18-16,0 18 15,35-18-15,-35 0 16,0 18-16,36-17 16,-36-19-16,0 19 15,0-1 1,17-35-16,-17-18 62,0-17-62,0 17 16,0-17-16,0 17 16,0-17-16,0-18 15,0 18-15,-17-36 16,17 18-16,0-17 16,-18 35-16,18-18 15,0 0-15,-35 17 16,35 19-16,0-18 15,0 17-15,0-17 16,0-1-16,0 19 16,0-19-16,0 1 15,0 0 48,70 35-48,-34 0 1,-1 0-16,18 0 16,0 0-16,0 17 15,-36-17-15,18 0 16,-17 0-16,17 0 16,1 0-16,-19 0 15,19 0-15,-19 0 16,36 0-1,-18-17 1,-17 17 15</inkml:trace>
  <inkml:trace contextRef="#ctx0" brushRef="#br0" timeOffset="46470.38">7902 7602 0,'0'0'0,"0"-17"78,18 17-78,-18-36 16,53 36-16,-36 0 16,19 0-1,-1 0 1,-17 18 0,-18 17-1,0-17-15,0 17 16,0-17-16,0 17 15,0 0-15,-18 1 16,0-1 0,18-53 93,53 18-78,-53-35-31,36 35 16,-19 0 0,18 0-1,-17 0 1,35 0-16,-53 18 15,35-18 1,-35 17-16,18 36 16,-18 0-1,0-18 1,0 18 0,-35 0-1,-18 0 1,17-53-16,1 36 15,0-36 1,0 0 0,17 0-16,18-18 15</inkml:trace>
  <inkml:trace contextRef="#ctx0" brushRef="#br0" timeOffset="47220.04">8890 7638 0,'35'0'78,"-17"0"-62,35 0 0,-18 0-16,-17 0 15,17 0-15,0 0 16,18 0-16,0 0 16,-18 0-16,18 0 15,-17 0-15,-1 0 16,0 0-1,0 0 17</inkml:trace>
  <inkml:trace contextRef="#ctx0" brushRef="#br0" timeOffset="47744.2">8978 7867 0,'0'0'0,"-35"0"16,53 0 62,-1 0-63,36-35-15,-18 35 16,-17 0-16,35 0 16,0 0-16,0 0 15,17 0-15,-17 0 16,-17 0-16,-1 0 15,0 0-15,-35-36 16,35 36-16,1 0 78</inkml:trace>
  <inkml:trace contextRef="#ctx0" brushRef="#br0" timeOffset="48621.98">9948 7373 0,'0'35'78,"-35"-35"-63,35 36-15,-35 17 16,35-18 0,0-18-16,0 19 15,-36-1-15,36-17 16,0 52-16,0-17 15,0-35-15,0 17 16,0 0-16,0-17 16,18-18-16,-18 70 15,35-70-15,-35 53 16,18-53-16,-18 18 16,53-18-16,0 35 15,-35-35-15,17 0 16,0 0-16,-17-17 15,17-1-15,0-17 16,1-1-16,-36 1 16,17 18-16,-17-19 15,0 1-15,35 17 16,-35-17-16,0 0 16,0 17-16,0-17 15,0 17-15,0-17 16,0 0-16,-17 17 0,17-17 15,-35 0-15,-1 35 16,1-53-16,17 53 16,-17 0-16,0 0 15,17 0-15,-35 0 16,18 35 0,0 18-16,35 0 15,-53 17-15,53-34 16,-71-1-16</inkml:trace>
  <inkml:trace contextRef="#ctx0" brushRef="#br0" timeOffset="50242.55">4198 10001 0,'0'-35'78,"35"0"-62,-35 17-16,53-17 15,-17-1-15,-19 1 16,18 18 0,1 17-1,-19 0 1,19 0-1,-1 17 1,-35 18 0,0 1-16,0-19 15,0 36-15,0-35 16,0 17-16,0 1 0,0-19 16,-18 18-1,18 1-15,-53-19 0,18 19 16,35-54 46,0-17-46,18 35 0,-18-36-16,35 36 15,-35-17-15,18 17 16,17 0-16,0-35 31,0 35-31,1 17 16,-36 1-1,35 35-15,-35 17 16,0 1-16,0-18 16,0 17-16,0-17 15,-18 18-15,18-36 16,-53 0-16,36-35 15,-18 53-15,-18-53 16,0 0 0,17-17-1,1 17 1,35-18 0,18 18-1</inkml:trace>
  <inkml:trace contextRef="#ctx0" brushRef="#br0" timeOffset="50751.37">5045 9860 0,'0'35'109,"0"1"-93,0 17-16,0 0 16,0-18-16,0 18 15,0 17-15,0 1 16,0-18-16,0 17 16,0-17-16,0-18 15,0 18 1</inkml:trace>
  <inkml:trace contextRef="#ctx0" brushRef="#br0" timeOffset="51532.05">4939 10213 0,'0'0'0,"0"-71"31,18 71-15,-18-17-16,17 17 0,18 0 31,-17 0-31,17 0 16,1 53-1,-36-36 1,35 36-16,-35 0 15,35-18-15,-35 1 16,53-1-16,-18 0 16,1-35-1,17 0 1,-18-53 0,-35 0-16,53 0 15,-53 18-15,17 0 16,-17 0-16,0 17 15,0-35-15,0 0 16,-17 53 0,-36-35-1,0 35 1,35 0 0,-17 35-1,35 0-15,0-17 16,-35 17-16,35 18 15,0 0-15,0 0 16,0 35-16,17 18 16,-17-18-16,36 18 15,-36 0-15,53 0 0,-53-18 16,35-17-16,-35-1 16,35-17-16,-35 0 15,0-18-15,0 1 16,0-1-1,-35-35 17,-18-35-17,53-18-15,-53 0 16,53 0-16,0 0 16,0-18-16,0 1 15,0-1-15,18 1 16,17-1-16,0 1 15,36-1-15,-18 0 16,0 18-16,-18 1 0</inkml:trace>
  <inkml:trace contextRef="#ctx0" brushRef="#br0" timeOffset="51943.37">5874 10001 0,'0'-35'31,"17"35"0,36 18 0,35 52 1,-52-35-32,-19 1 0,19-1 15,-1 0-15,0-35 16,-17 36-16,17-36 15,0 35-15,-17-35 16,17 35-16,1-35 16,-36 35-16,17-35 15</inkml:trace>
  <inkml:trace contextRef="#ctx0" brushRef="#br0" timeOffset="52305.68">6279 9860 0,'-17'0'47,"17"18"-31,-35-18-1,35 35-15,-36 0 16,36 1-16,-17-19 16,17 36-16,-36 0 15,36-18-15,-53 1 16,53 17-16,-35-18 0,35-18 15,0 19 1,0 17-16</inkml:trace>
  <inkml:trace contextRef="#ctx0" brushRef="#br0" timeOffset="52840.53">6703 9878 0,'35'0'31,"18"0"-15,-35 0 0,17 0-16,0 0 15,-17 0-15,17 0 16,-17 0-16,17 0 15,0 0-15,1 0 16,-1 0 0,-18 0-1,-17 17 1,0 1 0</inkml:trace>
  <inkml:trace contextRef="#ctx0" brushRef="#br0" timeOffset="53249.86">6791 10160 0,'-35'0'15,"52"0"32,36 0-31,-35 0-16,17 0 15,-17 0-15,35 0 16,-18 0-16,-17 0 0,17 0 16,0 0-16,-17 0 15,17 0-15,-17 0 16</inkml:trace>
  <inkml:trace contextRef="#ctx0" brushRef="#br0" timeOffset="54300.41">7726 9966 0,'35'0'109,"-17"0"-93,17 0-1,0 0 1,18 0-16,0 0 16,0 0-1,-35 0 1,17 0 15</inkml:trace>
  <inkml:trace contextRef="#ctx0" brushRef="#br0" timeOffset="55292.05">8237 9790 0,'36'17'94,"-36"18"-94,0-17 15,35 17-15,-35 1 16,35-1-16,-35-17 15,18 17-15,-18 0 16,35-17-16,-35 17 16,35-35-16,-35 53 0,0-35 31,0-36 16,0-53-32,0 36 1,0 0-16,0-18 16,0 0-16,0-18 15,0 19-15,0-19 16,-17 0-16,17 19 16,0 16-16,-36-17 15,36 18-15,0 17 16,0-17-16,-35 0 15,35 17-15,0-35 16,0 18 0,35 0 109,1 35-125,-1 0 15,18 0-15,0 0 0,-18 0 16,18 0 0,0 0-16,-35 0 0,17 0 15,-17 0-15,17 0 16,0 0-16,-17 0 15,17 0-15,0 0 16,1 0 0,-1 0 93</inkml:trace>
  <inkml:trace contextRef="#ctx0" brushRef="#br0" timeOffset="56258.08">8802 9560 0,'0'-17'110,"0"-1"-95,17-17-15,19-1 16,-19 36 0,19 0-1,-19 0 1,-17 36 0,36 17-1,-36-36-15,0 19 16,0-19-16,0 18 15,-18 18 1,-17 0 0,17-35-1,-17-18 1,52-35 62,19-1-62,-19 19-1,19 17 1,-1 0 15,-18 0-15,19 0-16,-1 0 15,-17 35 1,17 18 0,-35-35-1,0 17-15,0 0 16,0-17-16,0 17 16,-18 0-16,18-17 15,-35-18-15,35 53 16,-53-18-16,0 0 15,36-35 1,-19 0 0,1-17 15,53 17 16</inkml:trace>
  <inkml:trace contextRef="#ctx0" brushRef="#br0" timeOffset="56978.21">9684 8961 0,'0'-18'32,"0"36"61,0 17-77,0 0-16,0-17 16,0 35-16,0 0 15,-18 17-15,18-17 16,0 18-16,0-1 0,0-17 15,-35 18 1,35-1-16,0 1 0,0-1 16,0-17-16,-35 18 15,35-1-15,0 1 16,0-1-16,0-17 16,0 18-16,0-18 15,0-18-15,-36 18 16,36-18-16,0-17 15,0 17 1,-35-35-16,35-17 78</inkml:trace>
  <inkml:trace contextRef="#ctx0" brushRef="#br0" timeOffset="57428.28">10001 9472 0,'0'18'63</inkml:trace>
  <inkml:trace contextRef="#ctx0" brushRef="#br0" timeOffset="57660.15">10001 9790 0,'0'0'0,"0"17"78</inkml:trace>
  <inkml:trace contextRef="#ctx0" brushRef="#br0" timeOffset="58581.23">10530 9243 0,'0'-18'31,"0"0"-15,18-17-1,17 0 1,1 35 15,-19 0-15,19 0-1,-1 35 1,-35 0-16,35-17 16,-35 35-16,0 18 15,0-18-15,0-18 16,0 18-16,-35-18 15,35-17-15,-53 17 16,18 0 0,35-52 62,0-1-63,17 18 1,-17-35-16,36 35 16,-19 0-1,18 0 17,-17 0-17,17 17 1,1 36-1,-1 0 1,-35-35-16,35 52 16,-35-34-16,0-19 15,0 18 1,0 1-16,-17 34 16,-36-34-1,0-1 1,35-35-16,-17 0 15,0 0-15,-1 0 16,1 0 0,0 0 15</inkml:trace>
  <inkml:trace contextRef="#ctx0" brushRef="#br0" timeOffset="59564.59">5874 11853 0,'-36'-17'15,"36"-19"1,-35 36 0,35-17 15,-17 17-15,17 53 62,0 0-78,0 0 15,0 35-15,-36 18 16,36-18-16,0 0 16,0 0-16,0-17 15,0-18-15,0 17 16,0-35-16,0 18 15,0-35-15,-35 35 16,35-18 0</inkml:trace>
  <inkml:trace contextRef="#ctx0" brushRef="#br0" timeOffset="60458.06">5592 12488 0,'0'0'0,"-36"-35"16,36 0-1,0 17 1,0-17-16,0 0 31,36 35-31,16 0 16,-34 0-1,17 0-15,-17 0 0,35 0 16,-18 35 0,-35 35-1,35-34 1,-35-1-1,18-35-15,-18 35 16,35-35 0,1 0-1,-1-35 1,-35 17-16,53-17 16,-53 0-16,35-1 15,-35 19-15,0-18 16,0-1-16,0 1 15,0 0 1,0 17 0,-18 18-1,1-35 1,-18 35 0,-1 0-1,19 35 1,17 0-1,0-17-15,0 35 0,-36 0 16,36 0-16,0-18 16,0 36-16,18-1 15,-18 1-15,53-1 16,-18 1-16,0-1 16,1 1-16,-1 35 15,18-18-15,-53-17 16,53-1-16,-53-17 15,0 0-15,0-35 16,0 17-16,0-18 16,-18-17-1,-17 0-15,17 0 16,-17 0-16,0-52 16,-1 34-16,19-17 15,17-1-15,-53 1 16,53 0-16,0 0 15,0-1-15,0-17 16,0-17-16,53-1 16,0 1-16,17-19 15,1 19-15,17-18 16,-35 17-16,-18 1 16</inkml:trace>
  <inkml:trace contextRef="#ctx0" brushRef="#br0" timeOffset="60794.12">6685 12136 0,'18'0'47,"17"0"-47,-35 17 15,53 18-15,-18-17 16,1 35-16,-19 0 16,18 0-16,1 0 15,-1-18-15,0 0 16,1 1-16,-19-1 15,18-35-15,18 0 16,-53-35 0</inkml:trace>
  <inkml:trace contextRef="#ctx0" brushRef="#br0" timeOffset="61133.2">7108 12030 0,'-17'0'16,"17"17"-1,-35 36 1,35-35-16,-36 35 15,36 0-15,-70 17 16,34 1-16,-34-1 16,35 1-16,-1-18 15,1 0-15,35-18 16,-18-17-16,18 17 16,18-70 30</inkml:trace>
  <inkml:trace contextRef="#ctx0" brushRef="#br0" timeOffset="61500.05">7373 12136 0,'53'0'62,"-18"0"-46,-17 0-16,52 0 15,-34 0 1,-19 0-16,19 0 0,-19 0 16,36 0-1,0 0 1</inkml:trace>
  <inkml:trace contextRef="#ctx0" brushRef="#br0" timeOffset="61853.55">7514 12347 0,'-35'0'15,"53"0"48,34 0-48,-34 0-15,17 0 0,18 0 16,-17 0-16,34-53 16,1 0-16,-18 53 15</inkml:trace>
  <inkml:trace contextRef="#ctx0" brushRef="#br0" timeOffset="62680.21">8343 12065 0,'35'0'63,"-35"35"-63,53-35 15,-35 0-15,17 0 16,1 0-16,-1 0 15,0 0-15,-17 0 16,17-17-16,18 17 16</inkml:trace>
  <inkml:trace contextRef="#ctx0" brushRef="#br0" timeOffset="63433.24">8961 11624 0,'0'35'62,"35"1"-46,-35-19-16,35 36 15,-35 0-15,18-18 16,-18 18-16,35-17 16,-35-19-16,35 18 15,-35-70 32,0-18-31,0 18-1,0-18-15,-17 0 0,17 18 16,0-18-16,-36-18 16,36 1-16,0-1 15,0 18-15,-35 0 16,35 1-16,0 34 16,0-17-16,0-18 15,0 35 16,18 18-15,-18-35 0,53 35-16,-36 0 15,36 0-15,0 0 0,-18 0 16,18 17 0,0-17-16,-17 0 0,16 0 15,-16 0-15,-19 0 16,19 36-1,-1-36 17</inkml:trace>
  <inkml:trace contextRef="#ctx0" brushRef="#br0" timeOffset="64147.41">9349 11430 0,'-36'0'15,"54"-18"48,35-17-47,-35 35-1,17 0-15,-18 0 16,36 0-1,-17 18 1,-36 17-16,0 18 16,0-18-1,0-17-15,0 17 16,-18-35-16,18 53 16,-18-53-16,-17 0 31,35-18 16,18 18-32,-18-17-15,17 17 16,19 0 0,-1 0-1,18 0 1,-18 0-16,-35 17 15,18-17-15,-18 53 16,0-35-16,0 17 16,0 0-16,0-17 15,0 17-15,-36 1 0,1-1 16,0-35-16,0 35 16,17-35-16,-35 0 15,35 0 1,-34 0 15</inkml:trace>
  <inkml:trace contextRef="#ctx0" brushRef="#br0" timeOffset="64740.23">8961 12277 0,'0'0'0,"35"-18"78,0 18-62,0 0-16,18 0 16,0 0-16,0-35 15,0 35-15,18 0 16,-1 0-16,-17 0 16,-18-36-16,36 36 15,-1 0-15,19-35 16,-19 35-16,-35 0 15,18-35-15,0 35 0,-17 0 16,-19 0-16,19 0 16,-19 0-1</inkml:trace>
  <inkml:trace contextRef="#ctx0" brushRef="#br0" timeOffset="65679.2">9454 12488 0,'0'0'0,"36"-35"78,17 35-62,-18 0 0,18 0-1,-36 0 1,-17 18-16,36 17 16,-36 0-1,0 1-15,0-19 16,0 18-16,-36 1 15,1-36 17,18 0-1,17-18 0,0 0-15,17 18-16,-17-35 15,35 35-15,1-35 16,-1 35 0,36 0-1,-1 0 1,-52 0 0,35 0-1,0 18 1,-18 17-1,-35 0 1,0 18 0,0-18-16,0 36 15,-18-54-15,18 19 16,-70-1-16,34 0 16,19-35-16,-19 18 15,1-18-15,18 0 16,-19 0-16,1 0 15,17 0 1,-17 0 15</inkml:trace>
  <inkml:trace contextRef="#ctx0" brushRef="#br0" timeOffset="67386.05">6103 14217 0,'0'-35'16,"0"17"15,-35 71 79,35 0-110,-36 0 15,36 0-15,-52 17 16,16 1-16,1-1 0,0 1 15,-1-18 1,1-18-16,0-17 0,35 17 16,-35 0-16,-1-35 15,36-17 63,0-1-78</inkml:trace>
  <inkml:trace contextRef="#ctx0" brushRef="#br0" timeOffset="67875">5609 14340 0,'35'0'47,"-35"36"-47,36-36 16,-36 53-16,35-53 15,-35 35-15,53 0 16,-18-35-16,0 71 16,1-36-16,-19 0 15,19 1-15,-1-19 16,-17-17-16,-18 35 15,52-35-15,-52 36 16,53-36-16,-17 17 16,-19-17-1,19 0 32,-36-35-31,0 0-16</inkml:trace>
  <inkml:trace contextRef="#ctx0" brushRef="#br0" timeOffset="68310.02">6385 14340 0,'0'-17'16,"18"17"15,17 0-15,0 0-1,1-36 1,-1 36-16,-17 0 0,17 0 16,0 0-16,-17 0 15,17 0-15,-17 0 16,-18-35-16,53 35 15,-18 0 1,0-17 0</inkml:trace>
  <inkml:trace contextRef="#ctx0" brushRef="#br0" timeOffset="68735.07">6456 14464 0,'-18'0'0,"36"0"78,35 0-63,-18 0 1,0 0-16,-17 0 16,17 0-16,-17 0 15,17 0-15,0-35 16,-17 35-16,17 0 16,18-36-1</inkml:trace>
  <inkml:trace contextRef="#ctx0" brushRef="#br0" timeOffset="69576.64">7726 13776 0,'0'0'0,"0"18"94,0 17-78,0 18-16,0 17 15,0 19-15,0 16 16,0 54-16,0-35 0,0-19 15,0 1-15,0-53 16,0 0-16,0-18 16,0-17-16</inkml:trace>
  <inkml:trace contextRef="#ctx0" brushRef="#br0" timeOffset="70363.88">7497 14446 0,'0'0'0,"0"-17"0,0-19 16,0 19-16,0-19 15,35 1-15,0 0 16,0 17-16,1 18 15,17-53-15,-18 53 16,0 0-16,0 0 16,1 0-16,-1 0 15,0 53 1,-35 0 0,35 18-16,-35-36 15,0 18-15,36-18 16,-36 0-16,17-35 15,19 0 1,-36-17 0,53-36-16,-18-18 15,0 1-15,-35 17 16,35 0-16,-35 35 16,0-17-16,0 17 15,0-35 1,0 18-1,-17 35-15,-1 0 16,-17 0 0,17 0-1,18 18-15,-35 17 16,35-17 0,0 17-16,0 18 0,0 0 15,0 17-15,0 1 16,0 17-16,18-17 15,-18 17-15,88 18 16,-88-18-16,53 0 16,-53-35-16,53 0 15,-53 0-15,35 0 16,-35-36-16,0 36 16,0-35-1,-18-18-15,-35 0 31,36 0-31,-19 0 0,1-18 16,18 18-16,17-53 16,-36 18-16,36 18 15,0-19-15,0 1 16,0 0-16,36-36 16,-1-17-16,35 0 15,-34-18-15,-1 0 16</inkml:trace>
  <inkml:trace contextRef="#ctx0" brushRef="#br0" timeOffset="70800.03">8484 13847 0,'36'0'110,"-1"0"-95,0 0-15,-17 0 16,17 0-16,-17 0 15,17 0 1,0 0-16,-35-18 31</inkml:trace>
  <inkml:trace contextRef="#ctx0" brushRef="#br0" timeOffset="71205.08">8837 13829 0,'35'-18'31,"-35"1"-15,0-19-1,36 19-15,-36-36 16,0 17 0,17 36-16,-17 18 62,0 0-46,0 17-16,36 0 15,-36 1-15,0 17 16,0-1-16,0-16 16,0 17-16,0-18 0,0-17 31,35-18-31</inkml:trace>
  <inkml:trace contextRef="#ctx0" brushRef="#br0" timeOffset="71775.55">9331 13600 0,'0'-36'15,"0"72"79,-35-1-78,35-18-16,0 19 0,-36 17 15,36-18-15,0 18 16,0 17-16,0-17 15,0 36-15,0-1 16,0 35-16,36 36 16,-36-18-16,0-17 15,53-19-15,0 54 16,-18-53-16,-35-18 16,53-17-16,-18-18 15,0-18-15,-35-17 0,36-18 16,-36 35-16,52-35 15,-16-35-15,-36-54 16</inkml:trace>
  <inkml:trace contextRef="#ctx0" brushRef="#br0" timeOffset="72523.82">9648 14164 0,'18'-18'62,"17"18"-46,1 0-16,34 0 16,1 0-16,-1 0 15,-34 0-15,17 0 16,-1 0-16,-34 0 0,17 0 15,-17 0 1</inkml:trace>
  <inkml:trace contextRef="#ctx0" brushRef="#br0" timeOffset="73224.05">10248 13794 0,'35'0'46,"-35"53"-46,0-18 16,36-18-16,-36 19 16,35-1-16,-35-17 15,18 17-15,-18 0 16,35-35-16,-35 35 16,35-35-1,-35-17 32,0-18-31,0-18-16,0 17 15,-17-17-15,17 1 16,-36 16-16,36-17 16,-35 18-16,35 0 15,0-1 1,0-16-1,0 34-15,0-35 16,18 18 0,-1 35-1,-17-36-15,53 36 16,-18 0 0,-17 0-16,35 0 0,0 0 15,-18 0-15,18 0 16,0 0-16,-35 0 15,17 0-15,-17 0 16,17 0 0,0 0 15,-35-17 0</inkml:trace>
  <inkml:trace contextRef="#ctx0" brushRef="#br0" timeOffset="73851.22">10654 13652 0,'0'0'0,"35"-17"78,0 17-62,18 0-1,-17 17 1,-36 36 0,0-35-1,0 17-15,0-17 16,-18 17-16,-17 1 16,17-36 15,18-18 16,0 0-32,35 18-15,1 0 16,17 0 0,-18 0-1,-18 0-15,19 0 16,-1 18-1,-35 0 1,0 34 0,-35 1-1,-18-17-15,18-36 16,17 0-16,-17 0 16,35 17-16,-53-17 15</inkml:trace>
  <inkml:trace contextRef="#ctx0" brushRef="#br0" timeOffset="74297.09">10389 14182 0,'36'0'78,"-19"0"-78,18-18 16,18 18-16,-17 0 15,34-35-15,1 35 16,-1 0-16,1 0 0,17-36 16,0 36-16,-17 0 15,-36 0-15,18 0 16,-18 0-16,-17 0 15,17 0-15,18 0 16</inkml:trace>
  <inkml:trace contextRef="#ctx0" brushRef="#br0" timeOffset="75046.16">10777 14340 0,'0'0'0,"0"-17"47,0-1-31,36 18-1,-36-35-15,53 35 16,-18 0-1,18 17 1,-53 1-16,35 17 16,-35 18-16,0-35 15,0 35-15,-18 0 16,18-18-16,-53-17 16,1 17-1,34-35 1,18-18 15,0-17-15,0-18-1,35 53 1,18 0 0,-35 0-16,17-17 15,0 17-15,-17 0 16,17 0-16,0 0 15,-17 0-15,17 52 16,18 19 0,-53-36-16,0-17 0,0 17 15,0 0 1,-35 1-16,35-19 0,-71 19 16,54-36-16,-18 53 15,-1-53-15,19 0 16,-19 0-16,-17 0 15,36-18 1,17 0 0</inkml:trace>
  <inkml:trace contextRef="#ctx0" brushRef="#br0" timeOffset="75608.7">11377 13264 0,'18'0'31,"17"0"0,0 18-15,-35 17-16,53-17 15,-53 17-15,53 18 16,-53 18-16,53-1 16,-53 18-16,53 18 15,-53-17-15,70 16 0,-70 1 16,53 35-1,-53-17-15,71 52 0,-71 1 16,0 52-16,0-53 16,0-52-16,0-36 15,-35 0-15,35-53 16,-36 1-16,36-1 16,-53-88-1</inkml:trace>
  <inkml:trace contextRef="#ctx0" brushRef="#br0" timeOffset="76626.89">12577 13917 0,'0'-35'0,"0"52"125,0 36-125,0-17 16,0 17-16,17-1 16,-17-16-16,0 34 15,0 1-15,0-1 16,35-34-16,-35 17 16,0 0-16,0-36 15</inkml:trace>
  <inkml:trace contextRef="#ctx0" brushRef="#br0" timeOffset="76936.06">12312 14235 0,'0'-36'31,"35"36"-31,36 0 16,-54 0-1,36 0-15,0 0 16,-17 0-16,16 0 16,1 0-16,0-17 15</inkml:trace>
  <inkml:trace contextRef="#ctx0" brushRef="#br0" timeOffset="77953.7">13176 14005 0,'0'0'0,"0"-35"16,36-18-1,-36 35 1,52-17-16,-16-18 16,-1 0-16,0 0 15,-35 36-15,36-19 0,-36 1 16,0 18-16,35-19 16,-35 1-16,0 17 15,0-17-15,0-18 16,-18 18-1,-17 0 1,-18 35 0,0 0-1,35 0 1,-17 35 0,35 18-16,0 17 15,-35 1 1,35-18-16,0 17 0,0 19 15,0 34-15,0 1 16,18-36-16,-18 0 16,0-18-16,0 1 15,35-18-15,-35-35 16,0 17 0,0-70 46,0 17-62,0-35 16,0 0-16,0 18 15,0-18-15,0 0 0,35 0 16,-35 35-16,35-17 16,-17-18-1,17 53 1,18 0-1,-35 0 1,-18 18-16,0 35 16,0-36-1,0 19-15,0-19 16,0 19-16,0-1 16,-53 0-16,18-35 15,-1 35-15,19-35 0,-19 0 16,36 36-1,-52-36-15,34 0 16,18-18 0,18 0 15,-1 18-15,36 0-1,0 18 1,-35-18-16,-18 18 15,70-18-15,-35 35 16,18 0 0,-17-35-1,17 0 1,-18 0-16,-35-35 0</inkml:trace>
  <inkml:trace contextRef="#ctx0" brushRef="#br0" timeOffset="78382.75">13970 13670 0,'0'35'93,"35"1"-93,-35 17 16,0 0-16,36 17 16,-36 1-16,0 17 15,0-18-15,0 1 16,35-53-16,-35 17 0,0 0 16,35-70 30</inkml:trace>
  <inkml:trace contextRef="#ctx0" brushRef="#br0" timeOffset="78787.33">13670 13476 0,'0'0'16,"0"-35"15,18 35-15,-1 0-16,19 0 15,17 0-15,0 0 16,17 0-16,1 0 16,17 0-16,-18 0 0,1 17 15,-18-17 1,17 0-16,-17 36 0,0-36 16,-17 0-16,-1 0 15,-18 0-15,19 0 16</inkml:trace>
  <inkml:trace contextRef="#ctx0" brushRef="#br0" timeOffset="79170.42">14164 13600 0,'0'52'32,"18"19"-17,-18-53-15,0 35 0,35 0 16,-35-1-16,0 19 16,35 0-16,-35-1 15,0-17-15,35-18 16,-35 1-16,0-1 15,36-35 1</inkml:trace>
  <inkml:trace contextRef="#ctx0" brushRef="#br0" timeOffset="79679.17">14834 14199 0,'0'36'16,"36"34"15,-36-17-31,0 0 0,0 18 15,0-1-15,0 36 16,0 17-16,35-17 16,-35-71-16</inkml:trace>
  <inkml:trace contextRef="#ctx0" brushRef="#br0" timeOffset="80999.73">15505 13582 0,'0'-35'16,"35"-18"-1,0 35 1,0-17-16,-17 0 15,17-18-15,1 0 16,-1 17-16,-35 1 16,35 0-16,-35 17 15,0-35 1,0 0 0,-35 18-1,-18 35 1,18 0-16,-1 0 15,1 0 1,35 53 0,-18-18-16,18 18 15,0 0-15,0 18 16,0 17-16,0 0 16,0 36-16,0 17 15,0-18-15,0 1 16,0-36-16,0 0 15,0-17-15,0-36 16,0-18 0,0-34 15,0-18-15,0-18-16,36 0 15,-36 0-15,0 0 16,0 0-16,35 0 15,-35 35-15,0-17 16,35 35-16,-35-17 16,18 17-1,17 0 1,1 35 0,-36 0-16,0-17 15,0 17-15,0-17 16,0 17-16,0 0 0,-36-17 15,1 17-15,-36 0 16,36-35 0,0 0-1,35-35 17,0 0-17,17 35 16,1 17-15,35 36 0,-53-17-16,53-1 0,0 0 31,17-35-31,-52 0 16,17 0-16,-17 0 15,35 0-15,0 0 16,-53-35-16</inkml:trace>
  <inkml:trace contextRef="#ctx0" brushRef="#br0" timeOffset="81411.59">16563 13582 0,'0'-35'15,"-18"-1"1,-17 36 15,17 0-15,-17 0-16,0 18 15,17-18-15,-17 53 16,0-53-16,35 70 16,-53-34-16,53-1 15,0 36-15,0-1 0,0-17 16,0 0-16,17 0 16,19-18-16,17 0 15,-18-35-15,18 18 16,17-18-16,1 0 15,-36 0-15,18 0 16,-18 0-16,-35-35 16</inkml:trace>
  <inkml:trace contextRef="#ctx0" brushRef="#br0" timeOffset="81687.7">16298 13864 0,'36'0'47,"17"0"-32,-18 0-15,35-35 16,1 35-16,-1 0 16,1-35-16,0 35 15,-54 0-15</inkml:trace>
  <inkml:trace contextRef="#ctx0" brushRef="#br0" timeOffset="82424.03">17233 13441 0,'0'-35'31,"35"-1"-15,36 36 0,-18-35-16,-18 35 15,36-35-15,-1 35 16,1 0-16,-1-36 15,-34 36-15,17 0 16,0 0-16,-18 0 16,18 0-16,0 18 15,0-18-15,-36 0 0,-17 53 16,36-53-16,-36 18 16,-18 52-1,-17-35-15,-18 1 16,0-1-16,17 18 15,-16 0-15,-37 0 16,19 17-16,-18 19 16,17-1-16,0-18 15,36-17-15,0 0 16,35-18-16,-53 1 16,53-1-16,-35-17 15,35 34-15,0-16 0,0-19 16,35-17 31,-17 0-47,17 0 15,18 0-15,-18 0 16,18-17-16,0 17 16,-35 0-16,17 0 15,18 0 1,-36 0-16,19-18 15,-1 18-15,-17 0 16,17 0-16,-17 0 16,-18-35-1</inkml:trace>
  <inkml:trace contextRef="#ctx0" brushRef="#br0" timeOffset="83173.92">16986 13899 0,'36'0'47,"34"0"-32,18 0-15,36-35 16,17 35-16,18 0 16,-36-35-16,1 35 15,-36 0-15,0 0 0,-17 0 16,-19 0-16,-34 0 16,17 0 312,-35-35-313</inkml:trace>
  <inkml:trace contextRef="#ctx0" brushRef="#br0" timeOffset="85127.4">6191 16104 0,'0'0'0,"0"-35"16,36 35 0,-36-18-1,0 36 110,-18 17-125,18 18 16,-53 0-16,18-18 16,-1 18-16,19 0 15,-19 0-15,1 0 16,0-18-16,0 18 15,-1 0-15,1-18 16,17 1-16,18-19 16,-35-17-16,35 36 15,0-54 32,18-17-47,-18 17 16,0-17-16</inkml:trace>
  <inkml:trace contextRef="#ctx0" brushRef="#br0" timeOffset="85544.54">5821 16192 0,'0'-35'16,"17"35"31,-17 18-47,36-18 15,-36 53-15,53-18 16,-36-17-16,19 17 0,-1 18 16,0 0-1,0 0-15,1-18 0,-1 18 16,-17-18-16,17 0 16,0-17-16,0 35 15,-17-53 32,17 0-31,-35-53-16</inkml:trace>
  <inkml:trace contextRef="#ctx0" brushRef="#br0" timeOffset="85904">6650 16298 0,'35'0'47,"-17"0"-47,35 0 0,17 0 16,-17 0-16,0 0 16,0 0-16,-35 0 15,17 0-15,0 0 16,0 0-1,1 0 1,-36-35-16</inkml:trace>
  <inkml:trace contextRef="#ctx0" brushRef="#br0" timeOffset="86189.92">6720 16510 0,'0'0'0,"53"0"78,18 0-78,17-53 16,36 53-16,-36-35 16,0 35-16,18-35 0,-18 35 15,-53-71-15</inkml:trace>
  <inkml:trace contextRef="#ctx0" brushRef="#br0" timeOffset="112518.04">7814 16245 0,'35'0'156,"-17"0"-140,35 0-1,0 0 1,-18 0-1,18 0 1,-18 0-16,-35-17 16,36 17-16,16 0 15,-16 0 17,-19 0-1,19 0-16</inkml:trace>
  <inkml:trace contextRef="#ctx0" brushRef="#br0" timeOffset="113066.18">8802 15663 0,'0'18'46,"0"0"-30,0 35 0,0-36-16,0 18 15,0 1-15,0-19 0,0 36 16,0-35-16,0 17 16,0 0-16,0-17 15,0 17-15,0-17 16,0 17 46</inkml:trace>
  <inkml:trace contextRef="#ctx0" brushRef="#br0" timeOffset="113538.05">8590 15646 0,'0'-18'0,"0"-17"62,18 35-46,17 0-16,0 0 15,1 0-15,17 0 16,-1 0-16,-16 0 16,17-36-16,0 36 15,-36 0-15,18 0 16,1 0-16,-19 0 16,36 0-1,-35 0-15,17 0 31,0-17-15,-35-18 0</inkml:trace>
  <inkml:trace contextRef="#ctx0" brushRef="#br0" timeOffset="113966.04">9013 15557 0,'0'0'0,"0"18"31,0 17-15,0 36-1,0-53 1,0 17-16,0 0 16,0 0-16,0 1 0,0-19 15,0 36 1,0 0-16,0-35 0,0 17 15,0 0 1,0-17 31</inkml:trace>
  <inkml:trace contextRef="#ctx0" brushRef="#br0" timeOffset="114423.04">8696 16263 0,'0'0'0,"18"0"78,17 0-62,0 0-16,18-18 15,-18 18-15,18 0 16,0 0-16,0 0 16,18 0-16,-1 0 15,-17 0-15,-18 0 16,18 0-16,0 0 15,-35 0-15,17 0 16,-17 0 0,-18 53-16</inkml:trace>
  <inkml:trace contextRef="#ctx0" brushRef="#br0" timeOffset="115137.05">9172 16598 0,'0'-35'47,"-35"0"-16,17 35 0,-35 0-15,53 17-16,-35 19 15,35-19-15,-53 36 16,53 0-16,-35 0 16,35 0-16,-35-18 15,35 18-15,0 0 16,0-18-16,0 18 15,0 0-15,0-18 16,0 18-16,0-17 16,0-19-1,53-17-15,-1 0 16,-34 0 0,17 0-16,1-53 15,-1 18-15,-35 17 0,18-17 16,-18 0-16,0 17 15,0-35 1,0 18 0,-36 35-1,-17 0 1,18 53 0,17 0-16,18 0 15,-52 0-15,52-18 16,-36 18-16,36 0 15</inkml:trace>
  <inkml:trace contextRef="#ctx0" brushRef="#br0" timeOffset="116014.23">10442 15946 0,'0'0'0,"0"35"47,0 0-31,0-17-16,0 17 15,0 0-15,0 36 16,0-1-16,0 19 0,0-19 16,0-17-1,0 0-15,0 0 0,0-35 16,-17 17-16,17 0 16,0-17 15</inkml:trace>
  <inkml:trace contextRef="#ctx0" brushRef="#br0" timeOffset="116335.87">10266 16369 0,'0'0'0,"17"0"46,1 0-46,35-18 16,0 18-16,17 0 16,-17 0-16,18 0 0,0 0 15,-36 0-15,18 0 16,0 0-16,-53-35 16</inkml:trace>
  <inkml:trace contextRef="#ctx0" brushRef="#br0" timeOffset="117625.42">11307 16034 0,'0'0'0,"0"-18"63,52 18-47,-52-35-16,71 0 0,-36 35 15,-17-53 1,17 0-16,-35 35 15,0-17 1,0 17 15,-17 18-15,-19 0 0,1 0-1,17 0 1,18 53-16,-35-18 15,35-17-15,0 35 0,0 0 16,-35 17 0,35 19-16,0-1 0,0 0 15,0 35-15,0-34 16,0-19-16,0-35 16,0 1-16,0-1 15,0-53 48,0-35-48,0 18-15,0-18 16,17 0-16,-17 18 16,36 0-16,-36-18 15,35 18-15,0-1 0,18 1 16,0 35-1,-18 0 1,1 0 0,-1 35 15,-35 18-31,0-17 16,-18 16-16,18-16 15,-53-1-15,53-17 16,-70 17-16,52-35 15,-17 35-15,0-35 16,17 0-16,18-17 31,0-1-15,0-17-16,0-18 16,35 53-1,-17 0 1,35 0-1,0 0 1,-53 35-16,35-35 16,0 53-16,1-53 15,-36 35-15,52-35 16,-34 0-16,17 0 16,-17 0-16,17 0 15,18-70-15,0 52 16,0-35-16,-53 0 0</inkml:trace>
  <inkml:trace contextRef="#ctx0" brushRef="#br0" timeOffset="118041.36">12294 15998 0,'36'-35'15,"-36"18"-15,0 52 94,0 0-94,0 0 16,0 36-16,0 17 15,0 0-15,0-17 16,0-1-16,0-34 16,0 34-16,0-17 15,0-35-15,0 17 16,0-53 31</inkml:trace>
  <inkml:trace contextRef="#ctx0" brushRef="#br0" timeOffset="118437.04">12065 15875 0,'0'0'0,"0"-35"31,35 35 0,18-36-15,-18 36-16,1 0 15,17 0-15,17 0 16,-17 0-16,18 0 16,17-35-16,35 35 0,-34 0 15,16-35 1,-34 35-16,-36 0 0,0-35 15,1 35 1</inkml:trace>
  <inkml:trace contextRef="#ctx0" brushRef="#br0" timeOffset="118834.05">12665 15857 0,'-36'0'32,"36"53"-1,0-35-31,0 17 16,0-17-16,0 35 15,0 17-15,0 18 0,0 1 16,0-1-1,0-18-15,0-17 0,0-17 16,0-1-16,0-17 31,18-18 1</inkml:trace>
  <inkml:trace contextRef="#ctx0" brushRef="#br0" timeOffset="119261.33">13000 16581 0,'0'35'47,"0"18"-32,0-36 1,0 19-16,0 17 16,0-18-16,0 18 15,0 0-15,35-18 16,-35 0-16,53-35 15</inkml:trace>
  <inkml:trace contextRef="#ctx0" brushRef="#br0" timeOffset="119839.2">15593 15910 0,'0'0'0,"0"-35"31,-36 35 47,19 0-62</inkml:trace>
  <inkml:trace contextRef="#ctx0" brushRef="#br0" timeOffset="120868.18">15258 16051 0,'0'-35'47,"70"35"-47,-35 0 16,1 0-16,-1 0 0,0-35 15,1 35-15,16 0 16,1-53-16,-17 53 16,-19-35-16,19 35 15,-1-53-15,-35 17 16,35 1-16,-35 18 15,0-19-15,0 19 16,0-19 0,-17 36 15,-19 0-15,19 0-1,17 36-15,-53-36 16,53 35-16,-53 0 15,53 0-15,-18 1 0,18-19 16,0 36-16,-35 18 16,35 17-16,0 35 15,0-34-15,0-1 16,0-18-16,0 1 16,0-18-16,0 0 15,0-18-15,0-17 16,0-71 62,0 0-62,53 0-16,-53 18 15,35-18-15,-35 0 16,53 0-16,-53 35 15,53-17-15,-35 35 16,-18-35 0,52 35-1,-52 17 1,0 54 0,0-36-16,0 18 0,-17-18 15,-18 18-15,17-35 16,-17 17-16,-1 1 15,1-1-15,17-35 16,18-18 31,36-17-47,-19 17 16,36-17-1,-17 35 1,-19 0-1,-17 18-15,53 17 0,-53 0 16,35 0 0,-35-17-16,36 17 0,-1 1 15,18-36 1,-18 0 0,0 0-16,36-53 15,-36 0-15,0 0 16</inkml:trace>
  <inkml:trace contextRef="#ctx0" brushRef="#br0" timeOffset="121338.37">16845 15998 0,'0'-35'47,"-35"35"-47,0 18 31,-18 35-31,35-18 16,18 0-16,-88 53 16,53-17-16,35-18 15,-53 18-15,53-19 16,0 1-16,0-35 15,0 17-15,17-35 16,19 36-16,-19-36 16,36 0-16,0 0 15,18-36-15,-18 36 16,-1-53-16,1 53 16,-53-53-16</inkml:trace>
  <inkml:trace contextRef="#ctx0" brushRef="#br0" timeOffset="121633.18">16563 16281 0,'18'0'47,"17"-18"-31,-18 18-16,36 0 15,0 0-15,0 0 16,53-35-16,-35-18 15</inkml:trace>
  <inkml:trace contextRef="#ctx0" brushRef="#br0" timeOffset="122373.69">17586 15716 0,'35'-35'31,"-17"0"-16,17 35-15,0 0 16,1-36-16,34 36 0,1 0 16,-1-35-16,1 35 15,-18 0-15,17 0 16,1 0-16,0 0 16,-36 0-16,0 35 15,0 1 1,-35-1-1,0-17-15,-17 17 16,-36 0-16,0 0 16,18 1-16,-36-1 15,18-17-15,0 17 16,0 18-16,0 0 16,0 0-16,36 0 15,-18-1-15,-1-34 16,36 17-16,-53-35 0,53 53 15,0-35 1,-17-18-16,17 35 16,0-17 31,17-18-16,54 0-16,-36 0-15,0 0 16,18 0-16,-17 0 16,17-35-16,0 35 0,17-36 15,18 36-15,-17 0 16,-18-35-16,0 35 16,-18 0-16,0-35 15,0 35-15,-35-36 16</inkml:trace>
  <inkml:trace contextRef="#ctx0" brushRef="#br0" timeOffset="122724.33">17815 16016 0,'0'0'0,"36"0"46,16-35-30,19 35-16,17-35 16,-17 35-16,35 0 0,17-53 15,1 53-15,-19-53 16,-16 53-16,-1-36 16,-18 36-16</inkml:trace>
  <inkml:trace contextRef="#ctx0" brushRef="#br0" timeOffset="131816.04">4851 15734 0,'0'-18'32,"0"71"108,0-18-124,0-17-16,0 35 15,0-35-15,0 35 16,0-18-16,0 0 16,0 18-16,0 0 15,0-18-15,0 18 16,0-18-16,0-17 16,0 17-16,0-17 15,0 17-15,0 1 16,0-19-16,0 36 15,0 0-15,35-35 16,-35 17-16,0 0 16,0-17-16,0 17 15,0-17-15,0 17 16,18 0-16,-18-17 0,0 17 16,0 36-1,0-54-15,0 19 16,35-1-16,-35-17 15,0 35-15,0-1 16,0-16-16,0 17 16,0 0-16,0-18 15,0 18-15,0-18 16,0-17-16,0 17 16,0-17 15,35-18 0,-35 35-31,0 0 31,18-35 63,-18 18-78,0 17 15,35-35-31,0 0 62,-17 0-30,-18 18-32,53-18 15,0 0 1,-36 0 0,19 0-16,-19 0 0,19 0 15,-1 0-15,-17 0 16,17 0-16,-17 0 15,34 0-15,1 0 16,-17 0-16,17 0 16,-1 0-16,-16 0 15,-1 0-15,0 0 16,-17 0-16,17 0 16,-17 0-16,17 0 15,0 0-15,-17 35 16,17-35-16,1 0 15,-19 0-15,18 0 16,-17 0-16,17 0 0,1 0 16,-19 0-16,19 0 15,-19 0-15,19 0 16,-1 0-16,-18 0 16,19 0-16,-19 0 15,19 0-15,-1 0 16,-17 0-16,17 0 15,-18 0-15,19 0 16,-1 0-16,-17 0 16,17 0-16,-17 0 15,17 0-15,0 0 16,-17 0-16,17 35 16,0-35-16,1 0 15,17 0-15,-1 0 16,-16 0-16,-1 0 15,-17 0-15,17 0 16,0 0-16,0 0 16,18 0-16,-17 0 15,-19 0-15,19 0 16,-19 0-16,18 0 16,1 0-16,-19 0 15,36 0-15,-35 0 16,17 0-16,1 0 15,-19 0-15,18 0 0,-17 0 16,17 36 0,1-36-16,-19 0 0,19 0 15,-1 0-15,-18 0 16,19 0-16,-19 0 16,19 0-16,-1 0 15,-17 0-15,52 0 16,-35 0-1,-17 0-15,17 0 16,1 0-16,17 0 16,-1 0-16,-16 0 15,-1 0-15,18 0 0,-18 0 16,18 0 0,0 0-16,0-18 0,-18 18 15,18 0-15,0 0 16,-18 0-16,18 0 15,0 0-15,-18 0 16,18 0-16,0 0 16,-17 0-16,16 0 15,1 0-15,-17 0 16,17 0-16,17 0 16,-17 0-16,18 0 15,-1 0-15,1 0 16,-18 0-16,17 0 15,-17 0-15,0 0 16,0 18-16,0-18 16,0 0-16,-18 0 0,18 0 15,88 0 1,-88 0 0,-18 0-16,18 0 15,18 0-15,-18 35 16,-18-35-16,18 0 15,0 0-15,-18 0 16,18 0-16,18 35 16,-19-35-16,1 0 15,0 0-15,0 0 16,-18 0-16,18 0 0,0 0 16,-35 0-16,17 0 15,-17 0 1,17 18-16,0-18 0,-17 0 15,17 0-15,1 0 16,-19 0-16,19 35 16,16-35-16,-16 0 15,17 0-15,0 0 16,-18 0-16,18 0 16,0 0-16,-18 0 15,18 0-15,0 0 16,-18 0-16,18 0 15,0 0-15,-18 0 16,18 35-16,-18-35 16,-17 0-16,17 0 0,1 0 15,-36 36-15,35-36 16,0 0 0,-17 0-1,-18 17 1,35-17 203,0 0-204,18 0 1,0-17-16,0 17 15,18-36-15,-1 36 16,-17 0-16,18-35 0,-18 35 16,-1 0-1,-16 0-15,-1 0 0,0 0 16,-17 0-16,17 0 16,-17 0-16,17 0 15,0-18-15,1 18 16,-1 0-1,0 0 1,-17 0 0,35 0-1,-36 0 1,19 0 15,-36-35 0,35 0-15,-17 35 0,-18-18-16,35 18 15,0-35 17,36 35-17,-54-35 1,36 35-16,0 0 15,-18 0-15,1-36 16,-1 36-16,-17 0 16,-18-17 156,0-36-157,35 17 1,-35 19-16,0-18 0,35-18 15,-35 17-15,0-34 16,0-1-16,0 1 16,0 17-16,0-18 15,0 1-15,0-1 16,0-17-16,0 0 16,0 0-16,-17 17 15,17 0-15,0 1 16,0 17-16,0 0 15,0 0-15,0 18 16,0-18-16,0 0 16,0 35-16,0-17 0,0 17 15,0-17-15,0 0 16,-36 17-16,36-17 16,0 0-16,0-1 15,0 1 1,0 18-1,-35-36 1,35 0 0,0 17-1,0 19-15,0-19 16,0 1 0,-18 35-16,18-53 15,0 18 1,-35 35-16,35-18 0,0-17 15,-35 35 1,35-53-16,0 36 16,-18 17-1,18-36 1,-35 36 0,35-17-1,-18 17-15,-17 0 31,0 0-15,-1 0 0,1 0-16,18 0 0,-19 0 15,1 0-15,17 0 16,-17 0-16,17 0 16,-17 0-16,0 0 15,17 0-15,-52 0 16,34 0-1,19 0-15,-19 0 16,19 0-16,-36 0 16,0 0-16,18 0 15,-36 0-15,18 17 16,0-17-16,36 0 16,-19 0-16,19 0 0,-18 0 15,-1 0 1,19 0-16,-19 0 0,19 0 15,-19 0-15,1 0 16,17-17-16,-17 17 16,-18 0-16,18 0 15,-18 0-15,18 0 16,0 0-16,-1-36 16,1 36-16,17 0 15,-17 0-15,17 0 16,-17 0-16,-18 0 15,0 0 1,18 0-16,0 0 16,17 0-16,-17 0 15,17 0-15,-35 0 16,18 0-16,0 0 16,-18 0-16,0 0 15,18 0-15,-1 0 16,1 0-16,17 0 15,-17 0-15,18 0 16,-19 0-16,1 0 16,17 0-16,-17 0 15,17 0-15,-17 0 16,0 0-16,17 0 0,-17 0 16,17 0-1,-17 0-15,0 0 0,17 0 16,-35 0-16,0 0 15,18 0-15,-18 0 16,0 0-16,18 0 16,-18 0-16,0 0 15,18 0-15,-18 0 16,35 0-16,-17 0 16,0 0-16,17 0 15,-17 0-15,17 0 16,-17 0-16,0 0 15,17 0-15,-17 0 16,17 0-16,-17 0 16,-1 0-16,1 0 15,-18 0 1,18-35-16,17 35 16,-17 0-16,-18 0 15,18 0-15,-18 0 16,-18 0-16,18 0 15,1 0-15,-1 0 16,0 18-16,35-18 16,-17 0-16,-18 0 15,18 0 1,-18 0 0,35 0-16,-17 0 15,-1 0 16,36-18-15,-17 18 0,-18 0 15,17 0 0,-17 0-15,-18 18-16,0-18 15,0 0-15,0 35 16,0-35-16,18 0 0,-36 0 16,18 35-16,0-35 15,18 0-15,-18 0 16,0 0-16,36 0 16,-19 0-16,1 0 15,0-17 1,0 17 124,17 0-108,-17 0-17,-18 0 1,0 17 0,18-17-1,-1 0 1,19 0-16,-19 0 15,1 0-15,17 36 0,-17-36 16,0 0 0,17 0-16,-17 0 0,17 0 15,-17 0-15,0 0 16,17 0-16,-17 35 16,0-35-16,17 0 15,-35 0 1,35 0-1,-17 0 1,0 0 0,17 0-1,-17 0 1,17 0 0,-35 0 15,18 0-16,0 0 1,-36 0 0,36 0-16,17 0 15,-17 0-15,-18 0 16,18 0-16,-18 0 16,0 0-16,18 0 15,-1 0-15,-16 0 16,34 0-16,-17 0 15,-1 0-15,-17 0 16,18 0-16,17 0 0,-17 0 16,-18 0-16,18 0 15,0 0-15,17 0 16,-17 0-16,0 0 16,17 0-16,18-18 15,-53 18-15,35 0 16,-35 0-1,1 0 1,34 0-16,-35 0 16,0 0-1,18 0 1,-18 0 0,18 0-16,-18 0 15,17 0 1,1 0-16,17 0 15,-17 0-15,18 0 16,-19 0-16,1 0 16,17 0-16,-17 0 15,17 0-15,-17 0 16,0 0-16,17 0 16,-17-35-16,0 35 15,17 0-15,-17 0 16,0 0-1,-1 0-15,1 0 32,17 0-17,-17 0 32,17 0 0,-17 0-31,0 0-1,17 0 32,-17 0 47,17 0-78,-35 0 15,18 0-16,17 0 1,-17 0 15,35 18-31,-35-18 235,17 0-204,-17 0 16,35 35 453,0-18-469,-35-34 172,35-1-140,-18 18-32,18-35 31,0 70 48,0-17-95,0 35 1,18 0 0,-18 0-1,0-36-15,0 36 16,0-35 0,0 17-1,0 0 1,0-17 15,0 17 0,0-17-15,0 17 15,0 0 32,17-35-48,-17 36-15,36-36 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2-01-25T17:47:30.74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5980 9155 0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9EB34-7FDC-4655-9957-3B500D943985}" type="datetimeFigureOut">
              <a:rPr lang="hr-HR" smtClean="0"/>
              <a:pPr/>
              <a:t>25.1.2022.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EBE877-CA30-4D25-A549-D68BB684E9E2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2355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E0C4-963C-4061-8652-B7CEC9C5B92F}" type="datetimeFigureOut">
              <a:rPr lang="hr-HR" smtClean="0"/>
              <a:pPr/>
              <a:t>25.1.2022.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A090137-C963-4813-9771-94349B96EF5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E0C4-963C-4061-8652-B7CEC9C5B92F}" type="datetimeFigureOut">
              <a:rPr lang="hr-HR" smtClean="0"/>
              <a:pPr/>
              <a:t>25.1.2022.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90137-C963-4813-9771-94349B96EF5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E0C4-963C-4061-8652-B7CEC9C5B92F}" type="datetimeFigureOut">
              <a:rPr lang="hr-HR" smtClean="0"/>
              <a:pPr/>
              <a:t>25.1.2022.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90137-C963-4813-9771-94349B96EF5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E0C4-963C-4061-8652-B7CEC9C5B92F}" type="datetimeFigureOut">
              <a:rPr lang="hr-HR" smtClean="0"/>
              <a:pPr/>
              <a:t>25.1.2022.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90137-C963-4813-9771-94349B96EF5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E0C4-963C-4061-8652-B7CEC9C5B92F}" type="datetimeFigureOut">
              <a:rPr lang="hr-HR" smtClean="0"/>
              <a:pPr/>
              <a:t>25.1.2022.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hr-HR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A090137-C963-4813-9771-94349B96EF5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E0C4-963C-4061-8652-B7CEC9C5B92F}" type="datetimeFigureOut">
              <a:rPr lang="hr-HR" smtClean="0"/>
              <a:pPr/>
              <a:t>25.1.2022.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90137-C963-4813-9771-94349B96EF5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E0C4-963C-4061-8652-B7CEC9C5B92F}" type="datetimeFigureOut">
              <a:rPr lang="hr-HR" smtClean="0"/>
              <a:pPr/>
              <a:t>25.1.2022.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90137-C963-4813-9771-94349B96EF5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E0C4-963C-4061-8652-B7CEC9C5B92F}" type="datetimeFigureOut">
              <a:rPr lang="hr-HR" smtClean="0"/>
              <a:pPr/>
              <a:t>25.1.2022.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90137-C963-4813-9771-94349B96EF5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E0C4-963C-4061-8652-B7CEC9C5B92F}" type="datetimeFigureOut">
              <a:rPr lang="hr-HR" smtClean="0"/>
              <a:pPr/>
              <a:t>25.1.2022.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90137-C963-4813-9771-94349B96EF5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E0C4-963C-4061-8652-B7CEC9C5B92F}" type="datetimeFigureOut">
              <a:rPr lang="hr-HR" smtClean="0"/>
              <a:pPr/>
              <a:t>25.1.2022.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90137-C963-4813-9771-94349B96EF5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E0C4-963C-4061-8652-B7CEC9C5B92F}" type="datetimeFigureOut">
              <a:rPr lang="hr-HR" smtClean="0"/>
              <a:pPr/>
              <a:t>25.1.2022.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A090137-C963-4813-9771-94349B96EF5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61EE0C4-963C-4061-8652-B7CEC9C5B92F}" type="datetimeFigureOut">
              <a:rPr lang="hr-HR" smtClean="0"/>
              <a:pPr/>
              <a:t>25.1.2022.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A090137-C963-4813-9771-94349B96EF53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png"/><Relationship Id="rId5" Type="http://schemas.openxmlformats.org/officeDocument/2006/relationships/customXml" Target="../ink/ink5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2514616"/>
          </a:xfrm>
        </p:spPr>
        <p:txBody>
          <a:bodyPr>
            <a:normAutofit/>
          </a:bodyPr>
          <a:lstStyle/>
          <a:p>
            <a:endParaRPr lang="hr-HR" dirty="0">
              <a:solidFill>
                <a:schemeClr val="tx1"/>
              </a:solidFill>
            </a:endParaRPr>
          </a:p>
          <a:p>
            <a:r>
              <a:rPr lang="hr-HR" dirty="0">
                <a:solidFill>
                  <a:schemeClr val="tx1"/>
                </a:solidFill>
              </a:rPr>
              <a:t>Lidija Blagojević, prof. savjetnik</a:t>
            </a:r>
          </a:p>
          <a:p>
            <a:endParaRPr lang="hr-HR" dirty="0">
              <a:solidFill>
                <a:schemeClr val="tx1"/>
              </a:solidFill>
            </a:endParaRPr>
          </a:p>
          <a:p>
            <a:endParaRPr lang="hr-HR" dirty="0">
              <a:solidFill>
                <a:schemeClr val="tx1"/>
              </a:solidFill>
            </a:endParaRPr>
          </a:p>
          <a:p>
            <a:r>
              <a:rPr lang="hr-HR" dirty="0">
                <a:solidFill>
                  <a:schemeClr val="tx1"/>
                </a:solidFill>
              </a:rPr>
              <a:t>II.  gimnazija Osijek</a:t>
            </a:r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Trigonometrijske jednadžbe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20781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82E3F77F-51A8-4137-9499-2EDDBB0121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16632"/>
            <a:ext cx="5051449" cy="2187889"/>
          </a:xfrm>
          <a:prstGeom prst="rect">
            <a:avLst/>
          </a:prstGeom>
        </p:spPr>
      </p:pic>
      <p:pic>
        <p:nvPicPr>
          <p:cNvPr id="3" name="Slika 2">
            <a:extLst>
              <a:ext uri="{FF2B5EF4-FFF2-40B4-BE49-F238E27FC236}">
                <a16:creationId xmlns:a16="http://schemas.microsoft.com/office/drawing/2014/main" id="{786189CF-95C5-483D-9287-003AA1BC7E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2321727"/>
            <a:ext cx="6915150" cy="3667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636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908A4EF-AD57-4A8B-AA84-F7BA70538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Domaća zadaća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32B5ED6-C33A-433C-A3A0-59DE2903FF0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Str 213.</a:t>
            </a:r>
          </a:p>
          <a:p>
            <a:pPr marL="0" indent="0">
              <a:buNone/>
            </a:pPr>
            <a:r>
              <a:rPr lang="hr-HR" dirty="0"/>
              <a:t>13. a i b</a:t>
            </a:r>
          </a:p>
          <a:p>
            <a:pPr marL="0" indent="0">
              <a:buNone/>
            </a:pPr>
            <a:r>
              <a:rPr lang="hr-HR" dirty="0"/>
              <a:t>14. a i c</a:t>
            </a:r>
          </a:p>
        </p:txBody>
      </p:sp>
    </p:spTree>
    <p:extLst>
      <p:ext uri="{BB962C8B-B14F-4D97-AF65-F5344CB8AC3E}">
        <p14:creationId xmlns:p14="http://schemas.microsoft.com/office/powerpoint/2010/main" val="1524748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A6614C4-B31D-9648-A83E-883B34A3B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sr-Latn-R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8A6605A-F982-054F-B00D-4F54F064080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Udžbenik</a:t>
            </a:r>
            <a:r>
              <a:rPr lang="en-US" dirty="0"/>
              <a:t>, </a:t>
            </a:r>
            <a:r>
              <a:rPr lang="en-US" dirty="0" err="1"/>
              <a:t>Matematika</a:t>
            </a:r>
            <a:r>
              <a:rPr lang="en-US" dirty="0"/>
              <a:t> 3, </a:t>
            </a:r>
            <a:r>
              <a:rPr lang="en-US" dirty="0" err="1"/>
              <a:t>Školska</a:t>
            </a:r>
            <a:r>
              <a:rPr lang="en-US" dirty="0"/>
              <a:t> </a:t>
            </a:r>
            <a:r>
              <a:rPr lang="en-US" dirty="0" err="1"/>
              <a:t>knjiga</a:t>
            </a:r>
            <a:r>
              <a:rPr lang="en-US" dirty="0"/>
              <a:t>, str. </a:t>
            </a:r>
            <a:r>
              <a:rPr lang="hr-HR" dirty="0"/>
              <a:t>201.</a:t>
            </a:r>
            <a:endParaRPr lang="en-US" dirty="0"/>
          </a:p>
          <a:p>
            <a:pPr marL="0" indent="0">
              <a:buNone/>
            </a:pPr>
            <a:r>
              <a:rPr lang="hr-HR" dirty="0"/>
              <a:t>Video lekcija:</a:t>
            </a:r>
          </a:p>
          <a:p>
            <a:pPr marL="0" indent="0">
              <a:buNone/>
            </a:pPr>
            <a:r>
              <a:rPr lang="hr-HR" dirty="0"/>
              <a:t>https://www.youtube.com/watch?v=gx9lvWaUYEQ&amp;t=317s</a:t>
            </a:r>
          </a:p>
        </p:txBody>
      </p:sp>
    </p:spTree>
    <p:extLst>
      <p:ext uri="{BB962C8B-B14F-4D97-AF65-F5344CB8AC3E}">
        <p14:creationId xmlns:p14="http://schemas.microsoft.com/office/powerpoint/2010/main" val="3722152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185224A-0FBB-8042-8304-B91F70675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Jednad</a:t>
            </a:r>
            <a:r>
              <a:rPr lang="hr-HR" dirty="0"/>
              <a:t>ž</a:t>
            </a:r>
            <a:r>
              <a:rPr lang="en-US" dirty="0"/>
              <a:t>be</a:t>
            </a:r>
            <a:r>
              <a:rPr lang="hr-HR" dirty="0"/>
              <a:t> koje se svode na kvadratne</a:t>
            </a:r>
            <a:endParaRPr lang="sr-Latn-RS" dirty="0"/>
          </a:p>
        </p:txBody>
      </p:sp>
      <p:pic>
        <p:nvPicPr>
          <p:cNvPr id="6" name="Rezervirano mjesto sadržaja 5">
            <a:extLst>
              <a:ext uri="{FF2B5EF4-FFF2-40B4-BE49-F238E27FC236}">
                <a16:creationId xmlns:a16="http://schemas.microsoft.com/office/drawing/2014/main" id="{2279F96E-47EA-41C6-B67C-097DDE2922AB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475656" y="1447799"/>
            <a:ext cx="5955073" cy="5175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32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245EE611-B9F1-4C18-82AC-39E9E72AA8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033" y="908720"/>
            <a:ext cx="7511934" cy="4180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173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ABFED843-8CDA-4C10-B9CD-67C599252C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96967"/>
            <a:ext cx="4794563" cy="1110605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Rukopis 3">
                <a:extLst>
                  <a:ext uri="{FF2B5EF4-FFF2-40B4-BE49-F238E27FC236}">
                    <a16:creationId xmlns:a16="http://schemas.microsoft.com/office/drawing/2014/main" id="{FCC1FC21-EE24-43A5-86F5-0DE672811F95}"/>
                  </a:ext>
                </a:extLst>
              </p14:cNvPr>
              <p14:cNvContentPartPr/>
              <p14:nvPr/>
            </p14:nvContentPartPr>
            <p14:xfrm>
              <a:off x="120600" y="812880"/>
              <a:ext cx="9042840" cy="5594760"/>
            </p14:xfrm>
          </p:contentPart>
        </mc:Choice>
        <mc:Fallback>
          <p:pic>
            <p:nvPicPr>
              <p:cNvPr id="4" name="Rukopis 3">
                <a:extLst>
                  <a:ext uri="{FF2B5EF4-FFF2-40B4-BE49-F238E27FC236}">
                    <a16:creationId xmlns:a16="http://schemas.microsoft.com/office/drawing/2014/main" id="{FCC1FC21-EE24-43A5-86F5-0DE672811F9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1240" y="803520"/>
                <a:ext cx="9061560" cy="5613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67769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E29F4D95-3232-40A9-978A-76F90AF999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260648"/>
            <a:ext cx="4057394" cy="755898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Rukopis 2">
                <a:extLst>
                  <a:ext uri="{FF2B5EF4-FFF2-40B4-BE49-F238E27FC236}">
                    <a16:creationId xmlns:a16="http://schemas.microsoft.com/office/drawing/2014/main" id="{DF2E1A0C-4D25-4DA6-99DE-DEA36616970E}"/>
                  </a:ext>
                </a:extLst>
              </p14:cNvPr>
              <p14:cNvContentPartPr/>
              <p14:nvPr/>
            </p14:nvContentPartPr>
            <p14:xfrm>
              <a:off x="4413240" y="266760"/>
              <a:ext cx="1175040" cy="438480"/>
            </p14:xfrm>
          </p:contentPart>
        </mc:Choice>
        <mc:Fallback>
          <p:pic>
            <p:nvPicPr>
              <p:cNvPr id="3" name="Rukopis 2">
                <a:extLst>
                  <a:ext uri="{FF2B5EF4-FFF2-40B4-BE49-F238E27FC236}">
                    <a16:creationId xmlns:a16="http://schemas.microsoft.com/office/drawing/2014/main" id="{DF2E1A0C-4D25-4DA6-99DE-DEA36616970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403880" y="257400"/>
                <a:ext cx="1193760" cy="457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13098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E52C0C0-D875-4494-B646-A68A0932C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60648"/>
            <a:ext cx="7402016" cy="1156990"/>
          </a:xfrm>
        </p:spPr>
        <p:txBody>
          <a:bodyPr>
            <a:normAutofit fontScale="90000"/>
          </a:bodyPr>
          <a:lstStyle/>
          <a:p>
            <a:r>
              <a:rPr lang="hr-HR" dirty="0"/>
              <a:t>Homogene trigonometrijske jednadžbe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560E0F8D-D948-4DFA-B4DD-0778703804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417638"/>
            <a:ext cx="7596336" cy="2404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050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2749AD8D-CFFB-4E71-A5B5-A15C093BCC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476672"/>
            <a:ext cx="6508948" cy="5369882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Rukopis 2">
                <a:extLst>
                  <a:ext uri="{FF2B5EF4-FFF2-40B4-BE49-F238E27FC236}">
                    <a16:creationId xmlns:a16="http://schemas.microsoft.com/office/drawing/2014/main" id="{3171EEB8-2103-40B8-83DB-6E1AE4072651}"/>
                  </a:ext>
                </a:extLst>
              </p14:cNvPr>
              <p14:cNvContentPartPr/>
              <p14:nvPr/>
            </p14:nvContentPartPr>
            <p14:xfrm>
              <a:off x="6521400" y="863640"/>
              <a:ext cx="2057760" cy="1111680"/>
            </p14:xfrm>
          </p:contentPart>
        </mc:Choice>
        <mc:Fallback xmlns="">
          <p:pic>
            <p:nvPicPr>
              <p:cNvPr id="3" name="Rukopis 2">
                <a:extLst>
                  <a:ext uri="{FF2B5EF4-FFF2-40B4-BE49-F238E27FC236}">
                    <a16:creationId xmlns:a16="http://schemas.microsoft.com/office/drawing/2014/main" id="{3171EEB8-2103-40B8-83DB-6E1AE407265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512040" y="854280"/>
                <a:ext cx="2076480" cy="1130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64926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898F060A-A7C2-4FDD-B46C-8D61C60A21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16632"/>
            <a:ext cx="7026875" cy="1090984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Rukopis 1">
                <a:extLst>
                  <a:ext uri="{FF2B5EF4-FFF2-40B4-BE49-F238E27FC236}">
                    <a16:creationId xmlns:a16="http://schemas.microsoft.com/office/drawing/2014/main" id="{2704A4D8-A91A-47F5-AB0F-F2093FA81B4C}"/>
                  </a:ext>
                </a:extLst>
              </p14:cNvPr>
              <p14:cNvContentPartPr/>
              <p14:nvPr/>
            </p14:nvContentPartPr>
            <p14:xfrm>
              <a:off x="895320" y="584280"/>
              <a:ext cx="6858360" cy="5848560"/>
            </p14:xfrm>
          </p:contentPart>
        </mc:Choice>
        <mc:Fallback xmlns="">
          <p:pic>
            <p:nvPicPr>
              <p:cNvPr id="2" name="Rukopis 1">
                <a:extLst>
                  <a:ext uri="{FF2B5EF4-FFF2-40B4-BE49-F238E27FC236}">
                    <a16:creationId xmlns:a16="http://schemas.microsoft.com/office/drawing/2014/main" id="{2704A4D8-A91A-47F5-AB0F-F2093FA81B4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85960" y="574920"/>
                <a:ext cx="6877080" cy="5867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4" name="Rukopis 3">
                <a:extLst>
                  <a:ext uri="{FF2B5EF4-FFF2-40B4-BE49-F238E27FC236}">
                    <a16:creationId xmlns:a16="http://schemas.microsoft.com/office/drawing/2014/main" id="{2BA7FEBA-1E88-4BE8-9D9C-F4A225068054}"/>
                  </a:ext>
                </a:extLst>
              </p14:cNvPr>
              <p14:cNvContentPartPr/>
              <p14:nvPr/>
            </p14:nvContentPartPr>
            <p14:xfrm>
              <a:off x="2152800" y="3295800"/>
              <a:ext cx="360" cy="360"/>
            </p14:xfrm>
          </p:contentPart>
        </mc:Choice>
        <mc:Fallback>
          <p:pic>
            <p:nvPicPr>
              <p:cNvPr id="4" name="Rukopis 3">
                <a:extLst>
                  <a:ext uri="{FF2B5EF4-FFF2-40B4-BE49-F238E27FC236}">
                    <a16:creationId xmlns:a16="http://schemas.microsoft.com/office/drawing/2014/main" id="{2BA7FEBA-1E88-4BE8-9D9C-F4A225068054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143440" y="328644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795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2704</TotalTime>
  <Words>70</Words>
  <Application>Microsoft Office PowerPoint</Application>
  <PresentationFormat>Prikaz na zaslonu (4:3)</PresentationFormat>
  <Paragraphs>15</Paragraphs>
  <Slides>11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11</vt:i4>
      </vt:variant>
    </vt:vector>
  </HeadingPairs>
  <TitlesOfParts>
    <vt:vector size="14" baseType="lpstr">
      <vt:lpstr>Calibri</vt:lpstr>
      <vt:lpstr>Wingdings 2</vt:lpstr>
      <vt:lpstr>Equity</vt:lpstr>
      <vt:lpstr>Trigonometrijske jednadžbe</vt:lpstr>
      <vt:lpstr>PowerPoint prezentacija</vt:lpstr>
      <vt:lpstr>Jednadžbe koje se svode na kvadratne</vt:lpstr>
      <vt:lpstr>PowerPoint prezentacija</vt:lpstr>
      <vt:lpstr>PowerPoint prezentacija</vt:lpstr>
      <vt:lpstr>PowerPoint prezentacija</vt:lpstr>
      <vt:lpstr>Homogene trigonometrijske jednadžbe</vt:lpstr>
      <vt:lpstr>PowerPoint prezentacija</vt:lpstr>
      <vt:lpstr>PowerPoint prezentacija</vt:lpstr>
      <vt:lpstr>PowerPoint prezentacija</vt:lpstr>
      <vt:lpstr>Domaća zadaća</vt:lpstr>
    </vt:vector>
  </TitlesOfParts>
  <Company>MZOS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Eksponencijalna i logaritamska funkcija u primjeni</dc:title>
  <dc:creator>ucenik</dc:creator>
  <cp:lastModifiedBy>Lidija Blagojević</cp:lastModifiedBy>
  <cp:revision>56</cp:revision>
  <dcterms:created xsi:type="dcterms:W3CDTF">2015-10-13T15:27:48Z</dcterms:created>
  <dcterms:modified xsi:type="dcterms:W3CDTF">2022-01-25T17:49:24Z</dcterms:modified>
</cp:coreProperties>
</file>