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FA522-F1E9-4CD7-9239-7070576DAD92}" v="687" dt="2020-09-15T14:23:49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30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26AFA522-F1E9-4CD7-9239-7070576DAD92}"/>
    <pc:docChg chg="custSel addSld delSld modSld">
      <pc:chgData name="Lidija Blagojević" userId="dd34498d-c5cb-4820-b009-9f6aab0b2998" providerId="ADAL" clId="{26AFA522-F1E9-4CD7-9239-7070576DAD92}" dt="2020-09-15T14:23:49.270" v="1436" actId="16959"/>
      <pc:docMkLst>
        <pc:docMk/>
      </pc:docMkLst>
      <pc:sldChg chg="modSp">
        <pc:chgData name="Lidija Blagojević" userId="dd34498d-c5cb-4820-b009-9f6aab0b2998" providerId="ADAL" clId="{26AFA522-F1E9-4CD7-9239-7070576DAD92}" dt="2020-09-14T15:25:44.597" v="1409" actId="6549"/>
        <pc:sldMkLst>
          <pc:docMk/>
          <pc:sldMk cId="303447833" sldId="256"/>
        </pc:sldMkLst>
        <pc:spChg chg="mod">
          <ac:chgData name="Lidija Blagojević" userId="dd34498d-c5cb-4820-b009-9f6aab0b2998" providerId="ADAL" clId="{26AFA522-F1E9-4CD7-9239-7070576DAD92}" dt="2020-09-14T15:25:44.597" v="1409" actId="6549"/>
          <ac:spMkLst>
            <pc:docMk/>
            <pc:sldMk cId="303447833" sldId="256"/>
            <ac:spMk id="5" creationId="{00000000-0000-0000-0000-000000000000}"/>
          </ac:spMkLst>
        </pc:spChg>
      </pc:sldChg>
      <pc:sldChg chg="del">
        <pc:chgData name="Lidija Blagojević" userId="dd34498d-c5cb-4820-b009-9f6aab0b2998" providerId="ADAL" clId="{26AFA522-F1E9-4CD7-9239-7070576DAD92}" dt="2020-09-14T11:29:58.668" v="62" actId="2696"/>
        <pc:sldMkLst>
          <pc:docMk/>
          <pc:sldMk cId="2913683678" sldId="259"/>
        </pc:sldMkLst>
      </pc:sldChg>
      <pc:sldChg chg="del">
        <pc:chgData name="Lidija Blagojević" userId="dd34498d-c5cb-4820-b009-9f6aab0b2998" providerId="ADAL" clId="{26AFA522-F1E9-4CD7-9239-7070576DAD92}" dt="2020-09-14T11:29:58.618" v="60" actId="2696"/>
        <pc:sldMkLst>
          <pc:docMk/>
          <pc:sldMk cId="2742119109" sldId="261"/>
        </pc:sldMkLst>
      </pc:sldChg>
      <pc:sldChg chg="del">
        <pc:chgData name="Lidija Blagojević" userId="dd34498d-c5cb-4820-b009-9f6aab0b2998" providerId="ADAL" clId="{26AFA522-F1E9-4CD7-9239-7070576DAD92}" dt="2020-09-14T11:29:58.633" v="61" actId="2696"/>
        <pc:sldMkLst>
          <pc:docMk/>
          <pc:sldMk cId="3788953090" sldId="262"/>
        </pc:sldMkLst>
      </pc:sldChg>
      <pc:sldChg chg="del">
        <pc:chgData name="Lidija Blagojević" userId="dd34498d-c5cb-4820-b009-9f6aab0b2998" providerId="ADAL" clId="{26AFA522-F1E9-4CD7-9239-7070576DAD92}" dt="2020-09-14T11:29:58.699" v="64" actId="2696"/>
        <pc:sldMkLst>
          <pc:docMk/>
          <pc:sldMk cId="504276777" sldId="263"/>
        </pc:sldMkLst>
      </pc:sldChg>
      <pc:sldChg chg="del">
        <pc:chgData name="Lidija Blagojević" userId="dd34498d-c5cb-4820-b009-9f6aab0b2998" providerId="ADAL" clId="{26AFA522-F1E9-4CD7-9239-7070576DAD92}" dt="2020-09-14T11:29:58.583" v="59" actId="2696"/>
        <pc:sldMkLst>
          <pc:docMk/>
          <pc:sldMk cId="4213288845" sldId="264"/>
        </pc:sldMkLst>
      </pc:sldChg>
      <pc:sldChg chg="del">
        <pc:chgData name="Lidija Blagojević" userId="dd34498d-c5cb-4820-b009-9f6aab0b2998" providerId="ADAL" clId="{26AFA522-F1E9-4CD7-9239-7070576DAD92}" dt="2020-09-14T11:29:58.683" v="63" actId="2696"/>
        <pc:sldMkLst>
          <pc:docMk/>
          <pc:sldMk cId="946503575" sldId="265"/>
        </pc:sldMkLst>
      </pc:sldChg>
      <pc:sldChg chg="del">
        <pc:chgData name="Lidija Blagojević" userId="dd34498d-c5cb-4820-b009-9f6aab0b2998" providerId="ADAL" clId="{26AFA522-F1E9-4CD7-9239-7070576DAD92}" dt="2020-09-14T11:29:58.702" v="65" actId="2696"/>
        <pc:sldMkLst>
          <pc:docMk/>
          <pc:sldMk cId="3867413264" sldId="266"/>
        </pc:sldMkLst>
      </pc:sldChg>
      <pc:sldChg chg="del">
        <pc:chgData name="Lidija Blagojević" userId="dd34498d-c5cb-4820-b009-9f6aab0b2998" providerId="ADAL" clId="{26AFA522-F1E9-4CD7-9239-7070576DAD92}" dt="2020-09-14T11:29:58.727" v="66" actId="2696"/>
        <pc:sldMkLst>
          <pc:docMk/>
          <pc:sldMk cId="784026699" sldId="267"/>
        </pc:sldMkLst>
      </pc:sldChg>
      <pc:sldChg chg="del">
        <pc:chgData name="Lidija Blagojević" userId="dd34498d-c5cb-4820-b009-9f6aab0b2998" providerId="ADAL" clId="{26AFA522-F1E9-4CD7-9239-7070576DAD92}" dt="2020-09-14T11:29:58.727" v="67" actId="2696"/>
        <pc:sldMkLst>
          <pc:docMk/>
          <pc:sldMk cId="2657680182" sldId="268"/>
        </pc:sldMkLst>
      </pc:sldChg>
      <pc:sldChg chg="del">
        <pc:chgData name="Lidija Blagojević" userId="dd34498d-c5cb-4820-b009-9f6aab0b2998" providerId="ADAL" clId="{26AFA522-F1E9-4CD7-9239-7070576DAD92}" dt="2020-09-14T11:29:58.758" v="69" actId="2696"/>
        <pc:sldMkLst>
          <pc:docMk/>
          <pc:sldMk cId="3015212939" sldId="269"/>
        </pc:sldMkLst>
      </pc:sldChg>
      <pc:sldChg chg="del">
        <pc:chgData name="Lidija Blagojević" userId="dd34498d-c5cb-4820-b009-9f6aab0b2998" providerId="ADAL" clId="{26AFA522-F1E9-4CD7-9239-7070576DAD92}" dt="2020-09-14T11:29:58.758" v="70" actId="2696"/>
        <pc:sldMkLst>
          <pc:docMk/>
          <pc:sldMk cId="1926063807" sldId="270"/>
        </pc:sldMkLst>
      </pc:sldChg>
      <pc:sldChg chg="del">
        <pc:chgData name="Lidija Blagojević" userId="dd34498d-c5cb-4820-b009-9f6aab0b2998" providerId="ADAL" clId="{26AFA522-F1E9-4CD7-9239-7070576DAD92}" dt="2020-09-14T11:29:58.773" v="71" actId="2696"/>
        <pc:sldMkLst>
          <pc:docMk/>
          <pc:sldMk cId="1734272725" sldId="271"/>
        </pc:sldMkLst>
      </pc:sldChg>
      <pc:sldChg chg="del">
        <pc:chgData name="Lidija Blagojević" userId="dd34498d-c5cb-4820-b009-9f6aab0b2998" providerId="ADAL" clId="{26AFA522-F1E9-4CD7-9239-7070576DAD92}" dt="2020-09-14T11:29:58.742" v="68" actId="2696"/>
        <pc:sldMkLst>
          <pc:docMk/>
          <pc:sldMk cId="2581501973" sldId="272"/>
        </pc:sldMkLst>
      </pc:sldChg>
      <pc:sldChg chg="del">
        <pc:chgData name="Lidija Blagojević" userId="dd34498d-c5cb-4820-b009-9f6aab0b2998" providerId="ADAL" clId="{26AFA522-F1E9-4CD7-9239-7070576DAD92}" dt="2020-09-14T11:29:58.789" v="72" actId="2696"/>
        <pc:sldMkLst>
          <pc:docMk/>
          <pc:sldMk cId="261377909" sldId="274"/>
        </pc:sldMkLst>
      </pc:sldChg>
      <pc:sldChg chg="del">
        <pc:chgData name="Lidija Blagojević" userId="dd34498d-c5cb-4820-b009-9f6aab0b2998" providerId="ADAL" clId="{26AFA522-F1E9-4CD7-9239-7070576DAD92}" dt="2020-09-14T11:29:58.802" v="73" actId="2696"/>
        <pc:sldMkLst>
          <pc:docMk/>
          <pc:sldMk cId="3369903230" sldId="275"/>
        </pc:sldMkLst>
      </pc:sldChg>
      <pc:sldChg chg="del">
        <pc:chgData name="Lidija Blagojević" userId="dd34498d-c5cb-4820-b009-9f6aab0b2998" providerId="ADAL" clId="{26AFA522-F1E9-4CD7-9239-7070576DAD92}" dt="2020-09-14T11:29:58.818" v="74" actId="2696"/>
        <pc:sldMkLst>
          <pc:docMk/>
          <pc:sldMk cId="292483872" sldId="276"/>
        </pc:sldMkLst>
      </pc:sldChg>
      <pc:sldChg chg="del">
        <pc:chgData name="Lidija Blagojević" userId="dd34498d-c5cb-4820-b009-9f6aab0b2998" providerId="ADAL" clId="{26AFA522-F1E9-4CD7-9239-7070576DAD92}" dt="2020-09-14T11:29:58.833" v="75" actId="2696"/>
        <pc:sldMkLst>
          <pc:docMk/>
          <pc:sldMk cId="982217296" sldId="277"/>
        </pc:sldMkLst>
      </pc:sldChg>
      <pc:sldChg chg="del">
        <pc:chgData name="Lidija Blagojević" userId="dd34498d-c5cb-4820-b009-9f6aab0b2998" providerId="ADAL" clId="{26AFA522-F1E9-4CD7-9239-7070576DAD92}" dt="2020-09-14T11:29:58.849" v="76" actId="2696"/>
        <pc:sldMkLst>
          <pc:docMk/>
          <pc:sldMk cId="3902571896" sldId="278"/>
        </pc:sldMkLst>
      </pc:sldChg>
      <pc:sldChg chg="del">
        <pc:chgData name="Lidija Blagojević" userId="dd34498d-c5cb-4820-b009-9f6aab0b2998" providerId="ADAL" clId="{26AFA522-F1E9-4CD7-9239-7070576DAD92}" dt="2020-09-14T11:29:58.849" v="77" actId="2696"/>
        <pc:sldMkLst>
          <pc:docMk/>
          <pc:sldMk cId="298660628" sldId="279"/>
        </pc:sldMkLst>
      </pc:sldChg>
      <pc:sldChg chg="del">
        <pc:chgData name="Lidija Blagojević" userId="dd34498d-c5cb-4820-b009-9f6aab0b2998" providerId="ADAL" clId="{26AFA522-F1E9-4CD7-9239-7070576DAD92}" dt="2020-09-14T11:29:58.865" v="78" actId="2696"/>
        <pc:sldMkLst>
          <pc:docMk/>
          <pc:sldMk cId="2501899802" sldId="280"/>
        </pc:sldMkLst>
      </pc:sldChg>
      <pc:sldChg chg="del">
        <pc:chgData name="Lidija Blagojević" userId="dd34498d-c5cb-4820-b009-9f6aab0b2998" providerId="ADAL" clId="{26AFA522-F1E9-4CD7-9239-7070576DAD92}" dt="2020-09-14T11:29:58.881" v="79" actId="2696"/>
        <pc:sldMkLst>
          <pc:docMk/>
          <pc:sldMk cId="877595761" sldId="281"/>
        </pc:sldMkLst>
      </pc:sldChg>
      <pc:sldChg chg="del">
        <pc:chgData name="Lidija Blagojević" userId="dd34498d-c5cb-4820-b009-9f6aab0b2998" providerId="ADAL" clId="{26AFA522-F1E9-4CD7-9239-7070576DAD92}" dt="2020-09-14T11:29:58.882" v="80" actId="2696"/>
        <pc:sldMkLst>
          <pc:docMk/>
          <pc:sldMk cId="1235371227" sldId="282"/>
        </pc:sldMkLst>
      </pc:sldChg>
      <pc:sldChg chg="del">
        <pc:chgData name="Lidija Blagojević" userId="dd34498d-c5cb-4820-b009-9f6aab0b2998" providerId="ADAL" clId="{26AFA522-F1E9-4CD7-9239-7070576DAD92}" dt="2020-09-14T11:29:58.897" v="81" actId="2696"/>
        <pc:sldMkLst>
          <pc:docMk/>
          <pc:sldMk cId="588529771" sldId="283"/>
        </pc:sldMkLst>
      </pc:sldChg>
      <pc:sldChg chg="del">
        <pc:chgData name="Lidija Blagojević" userId="dd34498d-c5cb-4820-b009-9f6aab0b2998" providerId="ADAL" clId="{26AFA522-F1E9-4CD7-9239-7070576DAD92}" dt="2020-09-14T11:29:58.902" v="82" actId="2696"/>
        <pc:sldMkLst>
          <pc:docMk/>
          <pc:sldMk cId="3470446363" sldId="284"/>
        </pc:sldMkLst>
      </pc:sldChg>
      <pc:sldChg chg="del">
        <pc:chgData name="Lidija Blagojević" userId="dd34498d-c5cb-4820-b009-9f6aab0b2998" providerId="ADAL" clId="{26AFA522-F1E9-4CD7-9239-7070576DAD92}" dt="2020-09-14T11:29:58.918" v="83" actId="2696"/>
        <pc:sldMkLst>
          <pc:docMk/>
          <pc:sldMk cId="3982142318" sldId="285"/>
        </pc:sldMkLst>
      </pc:sldChg>
      <pc:sldChg chg="del">
        <pc:chgData name="Lidija Blagojević" userId="dd34498d-c5cb-4820-b009-9f6aab0b2998" providerId="ADAL" clId="{26AFA522-F1E9-4CD7-9239-7070576DAD92}" dt="2020-09-14T11:29:58.918" v="84" actId="2696"/>
        <pc:sldMkLst>
          <pc:docMk/>
          <pc:sldMk cId="4292311933" sldId="286"/>
        </pc:sldMkLst>
      </pc:sldChg>
      <pc:sldChg chg="del">
        <pc:chgData name="Lidija Blagojević" userId="dd34498d-c5cb-4820-b009-9f6aab0b2998" providerId="ADAL" clId="{26AFA522-F1E9-4CD7-9239-7070576DAD92}" dt="2020-09-14T11:29:58.934" v="85" actId="2696"/>
        <pc:sldMkLst>
          <pc:docMk/>
          <pc:sldMk cId="169215912" sldId="287"/>
        </pc:sldMkLst>
      </pc:sldChg>
      <pc:sldChg chg="del">
        <pc:chgData name="Lidija Blagojević" userId="dd34498d-c5cb-4820-b009-9f6aab0b2998" providerId="ADAL" clId="{26AFA522-F1E9-4CD7-9239-7070576DAD92}" dt="2020-09-14T11:29:58.934" v="86" actId="2696"/>
        <pc:sldMkLst>
          <pc:docMk/>
          <pc:sldMk cId="196556194" sldId="288"/>
        </pc:sldMkLst>
      </pc:sldChg>
      <pc:sldChg chg="del">
        <pc:chgData name="Lidija Blagojević" userId="dd34498d-c5cb-4820-b009-9f6aab0b2998" providerId="ADAL" clId="{26AFA522-F1E9-4CD7-9239-7070576DAD92}" dt="2020-09-14T11:29:58.949" v="87" actId="2696"/>
        <pc:sldMkLst>
          <pc:docMk/>
          <pc:sldMk cId="1754818618" sldId="289"/>
        </pc:sldMkLst>
      </pc:sldChg>
      <pc:sldChg chg="del">
        <pc:chgData name="Lidija Blagojević" userId="dd34498d-c5cb-4820-b009-9f6aab0b2998" providerId="ADAL" clId="{26AFA522-F1E9-4CD7-9239-7070576DAD92}" dt="2020-09-14T11:29:58.965" v="88" actId="2696"/>
        <pc:sldMkLst>
          <pc:docMk/>
          <pc:sldMk cId="3646087342" sldId="290"/>
        </pc:sldMkLst>
      </pc:sldChg>
      <pc:sldChg chg="addSp modSp">
        <pc:chgData name="Lidija Blagojević" userId="dd34498d-c5cb-4820-b009-9f6aab0b2998" providerId="ADAL" clId="{26AFA522-F1E9-4CD7-9239-7070576DAD92}" dt="2020-09-14T11:30:37.256" v="137" actId="14100"/>
        <pc:sldMkLst>
          <pc:docMk/>
          <pc:sldMk cId="2293752717" sldId="291"/>
        </pc:sldMkLst>
        <pc:spChg chg="mod">
          <ac:chgData name="Lidija Blagojević" userId="dd34498d-c5cb-4820-b009-9f6aab0b2998" providerId="ADAL" clId="{26AFA522-F1E9-4CD7-9239-7070576DAD92}" dt="2020-09-14T11:30:37.256" v="137" actId="14100"/>
          <ac:spMkLst>
            <pc:docMk/>
            <pc:sldMk cId="2293752717" sldId="291"/>
            <ac:spMk id="2" creationId="{26F03B5B-B86A-478A-9324-B447737D8B5A}"/>
          </ac:spMkLst>
        </pc:spChg>
        <pc:picChg chg="add mod">
          <ac:chgData name="Lidija Blagojević" userId="dd34498d-c5cb-4820-b009-9f6aab0b2998" providerId="ADAL" clId="{26AFA522-F1E9-4CD7-9239-7070576DAD92}" dt="2020-09-14T11:30:20.048" v="92" actId="1076"/>
          <ac:picMkLst>
            <pc:docMk/>
            <pc:sldMk cId="2293752717" sldId="291"/>
            <ac:picMk id="3" creationId="{0A06BF59-8D47-4E00-93E8-2EE7EE4390A3}"/>
          </ac:picMkLst>
        </pc:picChg>
      </pc:sldChg>
      <pc:sldChg chg="addSp modSp add">
        <pc:chgData name="Lidija Blagojević" userId="dd34498d-c5cb-4820-b009-9f6aab0b2998" providerId="ADAL" clId="{26AFA522-F1E9-4CD7-9239-7070576DAD92}" dt="2020-09-15T14:16:54.966" v="1431" actId="20577"/>
        <pc:sldMkLst>
          <pc:docMk/>
          <pc:sldMk cId="377159767" sldId="292"/>
        </pc:sldMkLst>
        <pc:spChg chg="add mod">
          <ac:chgData name="Lidija Blagojević" userId="dd34498d-c5cb-4820-b009-9f6aab0b2998" providerId="ADAL" clId="{26AFA522-F1E9-4CD7-9239-7070576DAD92}" dt="2020-09-14T11:51:40.914" v="196" actId="20577"/>
          <ac:spMkLst>
            <pc:docMk/>
            <pc:sldMk cId="377159767" sldId="292"/>
            <ac:spMk id="3" creationId="{C22F58C1-2805-43D0-A4D4-79A9B2FA2085}"/>
          </ac:spMkLst>
        </pc:spChg>
        <pc:spChg chg="add mod">
          <ac:chgData name="Lidija Blagojević" userId="dd34498d-c5cb-4820-b009-9f6aab0b2998" providerId="ADAL" clId="{26AFA522-F1E9-4CD7-9239-7070576DAD92}" dt="2020-09-15T14:16:54.966" v="1431" actId="20577"/>
          <ac:spMkLst>
            <pc:docMk/>
            <pc:sldMk cId="377159767" sldId="292"/>
            <ac:spMk id="5" creationId="{BAEA1B1C-304A-4809-96F9-69F44D5E5955}"/>
          </ac:spMkLst>
        </pc:spChg>
        <pc:spChg chg="add mod">
          <ac:chgData name="Lidija Blagojević" userId="dd34498d-c5cb-4820-b009-9f6aab0b2998" providerId="ADAL" clId="{26AFA522-F1E9-4CD7-9239-7070576DAD92}" dt="2020-09-14T14:58:55.070" v="1020" actId="14100"/>
          <ac:spMkLst>
            <pc:docMk/>
            <pc:sldMk cId="377159767" sldId="292"/>
            <ac:spMk id="6" creationId="{63C1D7F6-880E-4101-ADB6-39BE82A65716}"/>
          </ac:spMkLst>
        </pc:spChg>
        <pc:picChg chg="add mod">
          <ac:chgData name="Lidija Blagojević" userId="dd34498d-c5cb-4820-b009-9f6aab0b2998" providerId="ADAL" clId="{26AFA522-F1E9-4CD7-9239-7070576DAD92}" dt="2020-09-14T12:17:37.488" v="359" actId="1076"/>
          <ac:picMkLst>
            <pc:docMk/>
            <pc:sldMk cId="377159767" sldId="292"/>
            <ac:picMk id="2" creationId="{771457D1-1D4B-4418-912E-FB325E1DD04F}"/>
          </ac:picMkLst>
        </pc:picChg>
        <pc:picChg chg="add mod">
          <ac:chgData name="Lidija Blagojević" userId="dd34498d-c5cb-4820-b009-9f6aab0b2998" providerId="ADAL" clId="{26AFA522-F1E9-4CD7-9239-7070576DAD92}" dt="2020-09-14T11:51:53.319" v="199" actId="1076"/>
          <ac:picMkLst>
            <pc:docMk/>
            <pc:sldMk cId="377159767" sldId="292"/>
            <ac:picMk id="4" creationId="{B520DECD-73AD-4CA3-9B3A-D27197540169}"/>
          </ac:picMkLst>
        </pc:picChg>
      </pc:sldChg>
      <pc:sldChg chg="addSp delSp modSp add">
        <pc:chgData name="Lidija Blagojević" userId="dd34498d-c5cb-4820-b009-9f6aab0b2998" providerId="ADAL" clId="{26AFA522-F1E9-4CD7-9239-7070576DAD92}" dt="2020-09-14T14:48:12.252" v="890" actId="14100"/>
        <pc:sldMkLst>
          <pc:docMk/>
          <pc:sldMk cId="3920802543" sldId="293"/>
        </pc:sldMkLst>
        <pc:spChg chg="mod">
          <ac:chgData name="Lidija Blagojević" userId="dd34498d-c5cb-4820-b009-9f6aab0b2998" providerId="ADAL" clId="{26AFA522-F1E9-4CD7-9239-7070576DAD92}" dt="2020-09-14T14:48:12.252" v="890" actId="14100"/>
          <ac:spMkLst>
            <pc:docMk/>
            <pc:sldMk cId="3920802543" sldId="293"/>
            <ac:spMk id="2" creationId="{E5B39648-1A1A-4720-B842-18D7C420EE53}"/>
          </ac:spMkLst>
        </pc:spChg>
        <pc:spChg chg="add mod">
          <ac:chgData name="Lidija Blagojević" userId="dd34498d-c5cb-4820-b009-9f6aab0b2998" providerId="ADAL" clId="{26AFA522-F1E9-4CD7-9239-7070576DAD92}" dt="2020-09-14T14:23:55.134" v="796" actId="14100"/>
          <ac:spMkLst>
            <pc:docMk/>
            <pc:sldMk cId="3920802543" sldId="293"/>
            <ac:spMk id="4" creationId="{0B362982-F9DB-4A29-A5C6-15D6E4CF41D7}"/>
          </ac:spMkLst>
        </pc:spChg>
        <pc:spChg chg="add mod">
          <ac:chgData name="Lidija Blagojević" userId="dd34498d-c5cb-4820-b009-9f6aab0b2998" providerId="ADAL" clId="{26AFA522-F1E9-4CD7-9239-7070576DAD92}" dt="2020-09-14T14:24:19.297" v="799" actId="207"/>
          <ac:spMkLst>
            <pc:docMk/>
            <pc:sldMk cId="3920802543" sldId="293"/>
            <ac:spMk id="6" creationId="{2638F58C-F6A3-4E45-8FD7-818DCFF65D3B}"/>
          </ac:spMkLst>
        </pc:spChg>
        <pc:spChg chg="add del mod">
          <ac:chgData name="Lidija Blagojević" userId="dd34498d-c5cb-4820-b009-9f6aab0b2998" providerId="ADAL" clId="{26AFA522-F1E9-4CD7-9239-7070576DAD92}" dt="2020-09-14T14:23:47.273" v="795"/>
          <ac:spMkLst>
            <pc:docMk/>
            <pc:sldMk cId="3920802543" sldId="293"/>
            <ac:spMk id="7" creationId="{D55E0EBE-B032-444B-8076-0E423B83F0F7}"/>
          </ac:spMkLst>
        </pc:spChg>
        <pc:picChg chg="add mod">
          <ac:chgData name="Lidija Blagojević" userId="dd34498d-c5cb-4820-b009-9f6aab0b2998" providerId="ADAL" clId="{26AFA522-F1E9-4CD7-9239-7070576DAD92}" dt="2020-09-14T12:34:56.440" v="475" actId="1076"/>
          <ac:picMkLst>
            <pc:docMk/>
            <pc:sldMk cId="3920802543" sldId="293"/>
            <ac:picMk id="3" creationId="{11A3A456-D3BB-4D35-A8D3-AE2A487FF541}"/>
          </ac:picMkLst>
        </pc:picChg>
        <pc:picChg chg="add del">
          <ac:chgData name="Lidija Blagojević" userId="dd34498d-c5cb-4820-b009-9f6aab0b2998" providerId="ADAL" clId="{26AFA522-F1E9-4CD7-9239-7070576DAD92}" dt="2020-09-14T13:20:58.488" v="561" actId="478"/>
          <ac:picMkLst>
            <pc:docMk/>
            <pc:sldMk cId="3920802543" sldId="293"/>
            <ac:picMk id="5" creationId="{FD288C18-BD00-4F10-B6C9-4BDAFE369F25}"/>
          </ac:picMkLst>
        </pc:picChg>
      </pc:sldChg>
      <pc:sldChg chg="addSp modSp add">
        <pc:chgData name="Lidija Blagojević" userId="dd34498d-c5cb-4820-b009-9f6aab0b2998" providerId="ADAL" clId="{26AFA522-F1E9-4CD7-9239-7070576DAD92}" dt="2020-09-15T14:23:49.270" v="1436" actId="16959"/>
        <pc:sldMkLst>
          <pc:docMk/>
          <pc:sldMk cId="1452924010" sldId="294"/>
        </pc:sldMkLst>
        <pc:spChg chg="mod">
          <ac:chgData name="Lidija Blagojević" userId="dd34498d-c5cb-4820-b009-9f6aab0b2998" providerId="ADAL" clId="{26AFA522-F1E9-4CD7-9239-7070576DAD92}" dt="2020-09-14T14:49:13.618" v="921" actId="14100"/>
          <ac:spMkLst>
            <pc:docMk/>
            <pc:sldMk cId="1452924010" sldId="294"/>
            <ac:spMk id="2" creationId="{E17A1843-49AE-4555-81F2-CD2CEEBDC8DE}"/>
          </ac:spMkLst>
        </pc:spChg>
        <pc:spChg chg="add mod">
          <ac:chgData name="Lidija Blagojević" userId="dd34498d-c5cb-4820-b009-9f6aab0b2998" providerId="ADAL" clId="{26AFA522-F1E9-4CD7-9239-7070576DAD92}" dt="2020-09-15T14:23:49.270" v="1436" actId="16959"/>
          <ac:spMkLst>
            <pc:docMk/>
            <pc:sldMk cId="1452924010" sldId="294"/>
            <ac:spMk id="3" creationId="{4268BE73-CA55-4EA0-9A20-ABB013BF846D}"/>
          </ac:spMkLst>
        </pc:spChg>
      </pc:sldChg>
      <pc:sldChg chg="addSp modSp add">
        <pc:chgData name="Lidija Blagojević" userId="dd34498d-c5cb-4820-b009-9f6aab0b2998" providerId="ADAL" clId="{26AFA522-F1E9-4CD7-9239-7070576DAD92}" dt="2020-09-14T15:04:01.440" v="1087" actId="14100"/>
        <pc:sldMkLst>
          <pc:docMk/>
          <pc:sldMk cId="3939418040" sldId="295"/>
        </pc:sldMkLst>
        <pc:spChg chg="mod">
          <ac:chgData name="Lidija Blagojević" userId="dd34498d-c5cb-4820-b009-9f6aab0b2998" providerId="ADAL" clId="{26AFA522-F1E9-4CD7-9239-7070576DAD92}" dt="2020-09-14T14:49:35.747" v="963" actId="14100"/>
          <ac:spMkLst>
            <pc:docMk/>
            <pc:sldMk cId="3939418040" sldId="295"/>
            <ac:spMk id="2" creationId="{28CEE5EC-A414-411D-BDEC-CB00EB68BD50}"/>
          </ac:spMkLst>
        </pc:spChg>
        <pc:spChg chg="add mod">
          <ac:chgData name="Lidija Blagojević" userId="dd34498d-c5cb-4820-b009-9f6aab0b2998" providerId="ADAL" clId="{26AFA522-F1E9-4CD7-9239-7070576DAD92}" dt="2020-09-14T15:03:51.888" v="1085" actId="207"/>
          <ac:spMkLst>
            <pc:docMk/>
            <pc:sldMk cId="3939418040" sldId="295"/>
            <ac:spMk id="4" creationId="{4253E032-E804-4ECC-89D6-D166D0F35FCD}"/>
          </ac:spMkLst>
        </pc:spChg>
        <pc:spChg chg="add mod">
          <ac:chgData name="Lidija Blagojević" userId="dd34498d-c5cb-4820-b009-9f6aab0b2998" providerId="ADAL" clId="{26AFA522-F1E9-4CD7-9239-7070576DAD92}" dt="2020-09-14T15:04:01.440" v="1087" actId="14100"/>
          <ac:spMkLst>
            <pc:docMk/>
            <pc:sldMk cId="3939418040" sldId="295"/>
            <ac:spMk id="5" creationId="{F203BA6F-41C4-45DD-BD7E-C87052C2C13D}"/>
          </ac:spMkLst>
        </pc:spChg>
        <pc:picChg chg="add mod">
          <ac:chgData name="Lidija Blagojević" userId="dd34498d-c5cb-4820-b009-9f6aab0b2998" providerId="ADAL" clId="{26AFA522-F1E9-4CD7-9239-7070576DAD92}" dt="2020-09-14T14:55:42.831" v="966" actId="1076"/>
          <ac:picMkLst>
            <pc:docMk/>
            <pc:sldMk cId="3939418040" sldId="295"/>
            <ac:picMk id="3" creationId="{780D5FCB-C903-426B-9A38-165E8897BF5A}"/>
          </ac:picMkLst>
        </pc:picChg>
      </pc:sldChg>
      <pc:sldChg chg="addSp delSp modSp add">
        <pc:chgData name="Lidija Blagojević" userId="dd34498d-c5cb-4820-b009-9f6aab0b2998" providerId="ADAL" clId="{26AFA522-F1E9-4CD7-9239-7070576DAD92}" dt="2020-09-14T15:20:27.228" v="1296"/>
        <pc:sldMkLst>
          <pc:docMk/>
          <pc:sldMk cId="1629512336" sldId="296"/>
        </pc:sldMkLst>
        <pc:spChg chg="mod">
          <ac:chgData name="Lidija Blagojević" userId="dd34498d-c5cb-4820-b009-9f6aab0b2998" providerId="ADAL" clId="{26AFA522-F1E9-4CD7-9239-7070576DAD92}" dt="2020-09-14T15:05:03.575" v="1115" actId="20577"/>
          <ac:spMkLst>
            <pc:docMk/>
            <pc:sldMk cId="1629512336" sldId="296"/>
            <ac:spMk id="2" creationId="{1EFE05D6-F04B-4998-983B-7A0B7F5F09FA}"/>
          </ac:spMkLst>
        </pc:spChg>
        <pc:spChg chg="add mod">
          <ac:chgData name="Lidija Blagojević" userId="dd34498d-c5cb-4820-b009-9f6aab0b2998" providerId="ADAL" clId="{26AFA522-F1E9-4CD7-9239-7070576DAD92}" dt="2020-09-14T15:20:20.616" v="1294" actId="14100"/>
          <ac:spMkLst>
            <pc:docMk/>
            <pc:sldMk cId="1629512336" sldId="296"/>
            <ac:spMk id="4" creationId="{EDE21531-39B7-4F42-AD90-60BC32AC98CA}"/>
          </ac:spMkLst>
        </pc:spChg>
        <pc:spChg chg="add mod">
          <ac:chgData name="Lidija Blagojević" userId="dd34498d-c5cb-4820-b009-9f6aab0b2998" providerId="ADAL" clId="{26AFA522-F1E9-4CD7-9239-7070576DAD92}" dt="2020-09-14T15:19:37.958" v="1286" actId="207"/>
          <ac:spMkLst>
            <pc:docMk/>
            <pc:sldMk cId="1629512336" sldId="296"/>
            <ac:spMk id="5" creationId="{64927771-02A4-4A11-8EFF-8EFD18F09C2E}"/>
          </ac:spMkLst>
        </pc:spChg>
        <pc:spChg chg="add del mod">
          <ac:chgData name="Lidija Blagojević" userId="dd34498d-c5cb-4820-b009-9f6aab0b2998" providerId="ADAL" clId="{26AFA522-F1E9-4CD7-9239-7070576DAD92}" dt="2020-09-14T15:19:05.503" v="1284"/>
          <ac:spMkLst>
            <pc:docMk/>
            <pc:sldMk cId="1629512336" sldId="296"/>
            <ac:spMk id="6" creationId="{EEFA1C8B-75BF-4E7A-9170-833FA1B2CF17}"/>
          </ac:spMkLst>
        </pc:spChg>
        <pc:spChg chg="add mod">
          <ac:chgData name="Lidija Blagojević" userId="dd34498d-c5cb-4820-b009-9f6aab0b2998" providerId="ADAL" clId="{26AFA522-F1E9-4CD7-9239-7070576DAD92}" dt="2020-09-14T15:19:43.890" v="1287" actId="1076"/>
          <ac:spMkLst>
            <pc:docMk/>
            <pc:sldMk cId="1629512336" sldId="296"/>
            <ac:spMk id="7" creationId="{3E47D9E7-21A9-484B-A635-9386623619DE}"/>
          </ac:spMkLst>
        </pc:spChg>
        <pc:spChg chg="add del mod">
          <ac:chgData name="Lidija Blagojević" userId="dd34498d-c5cb-4820-b009-9f6aab0b2998" providerId="ADAL" clId="{26AFA522-F1E9-4CD7-9239-7070576DAD92}" dt="2020-09-14T15:20:27.228" v="1296"/>
          <ac:spMkLst>
            <pc:docMk/>
            <pc:sldMk cId="1629512336" sldId="296"/>
            <ac:spMk id="8" creationId="{11BF5A98-9072-4840-850A-13E006FF1BF7}"/>
          </ac:spMkLst>
        </pc:spChg>
        <pc:picChg chg="add mod">
          <ac:chgData name="Lidija Blagojević" userId="dd34498d-c5cb-4820-b009-9f6aab0b2998" providerId="ADAL" clId="{26AFA522-F1E9-4CD7-9239-7070576DAD92}" dt="2020-09-14T15:05:34.174" v="1118" actId="1076"/>
          <ac:picMkLst>
            <pc:docMk/>
            <pc:sldMk cId="1629512336" sldId="296"/>
            <ac:picMk id="3" creationId="{C757CA53-1CDB-4BFE-B3E0-9EB97F6A13D1}"/>
          </ac:picMkLst>
        </pc:picChg>
      </pc:sldChg>
      <pc:sldChg chg="addSp delSp modSp add">
        <pc:chgData name="Lidija Blagojević" userId="dd34498d-c5cb-4820-b009-9f6aab0b2998" providerId="ADAL" clId="{26AFA522-F1E9-4CD7-9239-7070576DAD92}" dt="2020-09-14T16:18:38.686" v="1422"/>
        <pc:sldMkLst>
          <pc:docMk/>
          <pc:sldMk cId="1049677445" sldId="297"/>
        </pc:sldMkLst>
        <pc:spChg chg="mod">
          <ac:chgData name="Lidija Blagojević" userId="dd34498d-c5cb-4820-b009-9f6aab0b2998" providerId="ADAL" clId="{26AFA522-F1E9-4CD7-9239-7070576DAD92}" dt="2020-09-14T15:20:40.745" v="1322" actId="20577"/>
          <ac:spMkLst>
            <pc:docMk/>
            <pc:sldMk cId="1049677445" sldId="297"/>
            <ac:spMk id="2" creationId="{C336E57C-7027-4C7D-A5B2-0F951B2993CD}"/>
          </ac:spMkLst>
        </pc:spChg>
        <pc:spChg chg="add mod">
          <ac:chgData name="Lidija Blagojević" userId="dd34498d-c5cb-4820-b009-9f6aab0b2998" providerId="ADAL" clId="{26AFA522-F1E9-4CD7-9239-7070576DAD92}" dt="2020-09-14T16:18:34.336" v="1421" actId="1076"/>
          <ac:spMkLst>
            <pc:docMk/>
            <pc:sldMk cId="1049677445" sldId="297"/>
            <ac:spMk id="3" creationId="{66135584-7E16-456B-BE7F-30023CB75F6B}"/>
          </ac:spMkLst>
        </pc:spChg>
        <pc:picChg chg="add del">
          <ac:chgData name="Lidija Blagojević" userId="dd34498d-c5cb-4820-b009-9f6aab0b2998" providerId="ADAL" clId="{26AFA522-F1E9-4CD7-9239-7070576DAD92}" dt="2020-09-14T16:17:37.472" v="1411" actId="478"/>
          <ac:picMkLst>
            <pc:docMk/>
            <pc:sldMk cId="1049677445" sldId="297"/>
            <ac:picMk id="4" creationId="{AD044AB8-E691-4CF8-ABFF-880EE33318F2}"/>
          </ac:picMkLst>
        </pc:picChg>
        <pc:picChg chg="add mod">
          <ac:chgData name="Lidija Blagojević" userId="dd34498d-c5cb-4820-b009-9f6aab0b2998" providerId="ADAL" clId="{26AFA522-F1E9-4CD7-9239-7070576DAD92}" dt="2020-09-14T16:17:43.863" v="1414" actId="1076"/>
          <ac:picMkLst>
            <pc:docMk/>
            <pc:sldMk cId="1049677445" sldId="297"/>
            <ac:picMk id="5" creationId="{893C8258-0224-4D1E-910A-2D8BA4C5FB97}"/>
          </ac:picMkLst>
        </pc:picChg>
        <pc:picChg chg="add del mod">
          <ac:chgData name="Lidija Blagojević" userId="dd34498d-c5cb-4820-b009-9f6aab0b2998" providerId="ADAL" clId="{26AFA522-F1E9-4CD7-9239-7070576DAD92}" dt="2020-09-14T16:18:38.686" v="1422"/>
          <ac:picMkLst>
            <pc:docMk/>
            <pc:sldMk cId="1049677445" sldId="297"/>
            <ac:picMk id="6" creationId="{C0305763-FAED-4461-ABC1-62D313C2C35A}"/>
          </ac:picMkLst>
        </pc:picChg>
      </pc:sldChg>
      <pc:sldChg chg="addSp modSp add">
        <pc:chgData name="Lidija Blagojević" userId="dd34498d-c5cb-4820-b009-9f6aab0b2998" providerId="ADAL" clId="{26AFA522-F1E9-4CD7-9239-7070576DAD92}" dt="2020-09-14T16:18:52.458" v="1426" actId="1076"/>
        <pc:sldMkLst>
          <pc:docMk/>
          <pc:sldMk cId="2316398229" sldId="298"/>
        </pc:sldMkLst>
        <pc:picChg chg="add mod">
          <ac:chgData name="Lidija Blagojević" userId="dd34498d-c5cb-4820-b009-9f6aab0b2998" providerId="ADAL" clId="{26AFA522-F1E9-4CD7-9239-7070576DAD92}" dt="2020-09-14T16:18:52.458" v="1426" actId="1076"/>
          <ac:picMkLst>
            <pc:docMk/>
            <pc:sldMk cId="2316398229" sldId="298"/>
            <ac:picMk id="2" creationId="{918142CC-D2AC-4CC1-B034-CD190A7997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2020-09-15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Računanje s </a:t>
            </a:r>
            <a:r>
              <a:rPr lang="hr-HR" altLang="ko-KR" sz="32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drugim korijenom</a:t>
            </a:r>
            <a:endParaRPr lang="en-US" altLang="ko-KR" sz="3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F03B5B-B86A-478A-9324-B447737D8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7308304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Korjenovanje umnoška i kvocijenta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0A06BF59-8D47-4E00-93E8-2EE7EE439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851670"/>
            <a:ext cx="7694950" cy="233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52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771457D1-1D4B-4418-912E-FB325E1DD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280138"/>
            <a:ext cx="1679624" cy="1655800"/>
          </a:xfrm>
          <a:prstGeom prst="rect">
            <a:avLst/>
          </a:prstGeom>
        </p:spPr>
      </p:pic>
      <p:sp>
        <p:nvSpPr>
          <p:cNvPr id="3" name="Naslov 1">
            <a:extLst>
              <a:ext uri="{FF2B5EF4-FFF2-40B4-BE49-F238E27FC236}">
                <a16:creationId xmlns:a16="http://schemas.microsoft.com/office/drawing/2014/main" id="{C22F58C1-2805-43D0-A4D4-79A9B2FA2085}"/>
              </a:ext>
            </a:extLst>
          </p:cNvPr>
          <p:cNvSpPr txBox="1">
            <a:spLocks/>
          </p:cNvSpPr>
          <p:nvPr/>
        </p:nvSpPr>
        <p:spPr>
          <a:xfrm>
            <a:off x="0" y="27216"/>
            <a:ext cx="7308304" cy="8572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hr-HR" dirty="0"/>
              <a:t>Zadatak 5 str. 14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520DECD-73AD-4CA3-9B3A-D27197540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981577"/>
            <a:ext cx="6713728" cy="153141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BAEA1B1C-304A-4809-96F9-69F44D5E5955}"/>
                  </a:ext>
                </a:extLst>
              </p:cNvPr>
              <p:cNvSpPr txBox="1"/>
              <p:nvPr/>
            </p:nvSpPr>
            <p:spPr>
              <a:xfrm>
                <a:off x="539552" y="2715766"/>
                <a:ext cx="7920880" cy="2103012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∙3∙2∙7∙3∙13∙7∙13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7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13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hr-H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∙3∙7∙13</m:t>
                                </m:r>
                              </m:e>
                            </m:d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r-HR" dirty="0"/>
                  <a:t>=</a:t>
                </a:r>
              </a:p>
              <a:p>
                <a:r>
                  <a:rPr lang="hr-HR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∙3∙7∙13</m:t>
                        </m:r>
                      </m:e>
                    </m:d>
                  </m:oMath>
                </a14:m>
                <a:r>
                  <a:rPr lang="hr-HR" dirty="0"/>
                  <a:t>=546</a:t>
                </a:r>
              </a:p>
              <a:p>
                <a:r>
                  <a:rPr lang="hr-HR" dirty="0"/>
                  <a:t>c) =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hr-HR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e>
                    </m:d>
                  </m:oMath>
                </a14:m>
                <a:r>
                  <a:rPr lang="hr-HR" dirty="0"/>
                  <a:t>+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e>
                    </m:d>
                  </m:oMath>
                </a14:m>
                <a:r>
                  <a:rPr lang="hr-HR" dirty="0"/>
                  <a:t>=</a:t>
                </a:r>
                <a14:m>
                  <m:oMath xmlns:m="http://schemas.openxmlformats.org/officeDocument/2006/math">
                    <m:r>
                      <a:rPr lang="hr-HR" b="0" i="1" dirty="0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hr-HR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  <m:r>
                          <a:rPr lang="hr-HR" i="1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e>
                    </m:d>
                  </m:oMath>
                </a14:m>
                <a:r>
                  <a:rPr lang="hr-HR" dirty="0"/>
                  <a:t>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hr-HR" dirty="0"/>
                  <a:t> = </a:t>
                </a:r>
                <a14:m>
                  <m:oMath xmlns:m="http://schemas.openxmlformats.org/officeDocument/2006/math">
                    <m:r>
                      <a:rPr lang="hr-HR" b="0" i="0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hr-HR" dirty="0"/>
                  <a:t> 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hr-HR" dirty="0"/>
                  <a:t>=</a:t>
                </a:r>
              </a:p>
              <a:p>
                <a:r>
                  <a:rPr lang="hr-HR" dirty="0"/>
                  <a:t>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hr-HR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hr-HR" dirty="0"/>
              </a:p>
              <a:p>
                <a:r>
                  <a:rPr lang="hr-HR" dirty="0"/>
                  <a:t>d) </a:t>
                </a:r>
                <a14:m>
                  <m:oMath xmlns:m="http://schemas.openxmlformats.org/officeDocument/2006/math">
                    <m:r>
                      <a:rPr lang="hr-HR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b="0" i="1" smtClean="0">
                        <a:latin typeface="Cambria Math" panose="02040503050406030204" pitchFamily="18" charset="0"/>
                      </a:rPr>
                      <m:t>7+8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+16−6+15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hr-HR" dirty="0"/>
                  <a:t>=17+23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endParaRPr lang="hr-HR" dirty="0"/>
              </a:p>
              <a:p>
                <a:endParaRPr lang="hr-HR" baseline="30000" dirty="0"/>
              </a:p>
              <a:p>
                <a:endParaRPr lang="hr-HR" dirty="0"/>
              </a:p>
            </p:txBody>
          </p:sp>
        </mc:Choice>
        <mc:Fallback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BAEA1B1C-304A-4809-96F9-69F44D5E59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715766"/>
                <a:ext cx="7920880" cy="2103012"/>
              </a:xfrm>
              <a:prstGeom prst="rect">
                <a:avLst/>
              </a:prstGeom>
              <a:blipFill>
                <a:blip r:embed="rId4"/>
                <a:stretch>
                  <a:fillRect l="-693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kstniOkvir 5">
            <a:extLst>
              <a:ext uri="{FF2B5EF4-FFF2-40B4-BE49-F238E27FC236}">
                <a16:creationId xmlns:a16="http://schemas.microsoft.com/office/drawing/2014/main" id="{63C1D7F6-880E-4101-ADB6-39BE82A65716}"/>
              </a:ext>
            </a:extLst>
          </p:cNvPr>
          <p:cNvSpPr txBox="1"/>
          <p:nvPr/>
        </p:nvSpPr>
        <p:spPr>
          <a:xfrm>
            <a:off x="7236296" y="2067694"/>
            <a:ext cx="115212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DZ b i e</a:t>
            </a:r>
          </a:p>
        </p:txBody>
      </p:sp>
    </p:spTree>
    <p:extLst>
      <p:ext uri="{BB962C8B-B14F-4D97-AF65-F5344CB8AC3E}">
        <p14:creationId xmlns:p14="http://schemas.microsoft.com/office/powerpoint/2010/main" val="37715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B39648-1A1A-4720-B842-18D7C420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8748464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Zadatak 6. str 14 – djelomično korjenovanje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1A3A456-D3BB-4D35-A8D3-AE2A487FF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87574"/>
            <a:ext cx="5350718" cy="173773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0B362982-F9DB-4A29-A5C6-15D6E4CF41D7}"/>
                  </a:ext>
                </a:extLst>
              </p:cNvPr>
              <p:cNvSpPr txBox="1"/>
              <p:nvPr/>
            </p:nvSpPr>
            <p:spPr>
              <a:xfrm>
                <a:off x="107504" y="2795177"/>
                <a:ext cx="4104456" cy="1844287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hr-HR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112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∙7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=4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endParaRPr lang="hr-HR" b="0" dirty="0"/>
              </a:p>
              <a:p>
                <a:pPr marL="342900" indent="-342900">
                  <a:buAutoNum type="alphaLcParenR"/>
                </a:pPr>
                <a:r>
                  <a:rPr lang="hr-HR" b="0" dirty="0"/>
                  <a:t>=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−4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hr-HR" b="0" dirty="0"/>
              </a:p>
              <a:p>
                <a:r>
                  <a:rPr lang="hr-HR" b="0" dirty="0"/>
                  <a:t>    =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hr-H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hr-HR" b="0" dirty="0"/>
                  <a:t>=</a:t>
                </a:r>
              </a:p>
              <a:p>
                <a:r>
                  <a:rPr lang="hr-HR" dirty="0"/>
                  <a:t>    =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hr-H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hr-HR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hr-H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hr-HR" dirty="0"/>
                  <a:t>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hr-HR" b="0" dirty="0"/>
              </a:p>
              <a:p>
                <a:pPr marL="342900" indent="-342900">
                  <a:buAutoNum type="alphaLcParenR"/>
                </a:pPr>
                <a:endParaRPr lang="hr-HR" b="0" dirty="0"/>
              </a:p>
              <a:p>
                <a:pPr marL="342900" indent="-342900">
                  <a:buAutoNum type="alphaLcParenR"/>
                </a:pPr>
                <a:endParaRPr lang="hr-HR" dirty="0"/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0B362982-F9DB-4A29-A5C6-15D6E4CF41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795177"/>
                <a:ext cx="4104456" cy="1844287"/>
              </a:xfrm>
              <a:prstGeom prst="rect">
                <a:avLst/>
              </a:prstGeom>
              <a:blipFill>
                <a:blip r:embed="rId3"/>
                <a:stretch>
                  <a:fillRect l="-1634" t="-198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kstniOkvir 5">
            <a:extLst>
              <a:ext uri="{FF2B5EF4-FFF2-40B4-BE49-F238E27FC236}">
                <a16:creationId xmlns:a16="http://schemas.microsoft.com/office/drawing/2014/main" id="{2638F58C-F6A3-4E45-8FD7-818DCFF65D3B}"/>
              </a:ext>
            </a:extLst>
          </p:cNvPr>
          <p:cNvSpPr txBox="1"/>
          <p:nvPr/>
        </p:nvSpPr>
        <p:spPr>
          <a:xfrm>
            <a:off x="5868144" y="2931790"/>
            <a:ext cx="144016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DZ c, d, e</a:t>
            </a:r>
          </a:p>
        </p:txBody>
      </p:sp>
    </p:spTree>
    <p:extLst>
      <p:ext uri="{BB962C8B-B14F-4D97-AF65-F5344CB8AC3E}">
        <p14:creationId xmlns:p14="http://schemas.microsoft.com/office/powerpoint/2010/main" val="392080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7A1843-49AE-4555-81F2-CD2CEEBDC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8676456" cy="1032366"/>
          </a:xfrm>
        </p:spPr>
        <p:txBody>
          <a:bodyPr>
            <a:normAutofit fontScale="90000"/>
          </a:bodyPr>
          <a:lstStyle/>
          <a:p>
            <a:r>
              <a:rPr lang="hr-HR" dirty="0"/>
              <a:t>Zadatak 6. str 14 – djelomično korjenovanje</a:t>
            </a:r>
            <a:br>
              <a:rPr lang="hr-HR" dirty="0"/>
            </a:br>
            <a:endParaRPr lang="hr-H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4268BE73-CA55-4EA0-9A20-ABB013BF846D}"/>
                  </a:ext>
                </a:extLst>
              </p:cNvPr>
              <p:cNvSpPr txBox="1"/>
              <p:nvPr/>
            </p:nvSpPr>
            <p:spPr>
              <a:xfrm>
                <a:off x="827584" y="1635646"/>
                <a:ext cx="8208912" cy="2057166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f)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hr-H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∙ </m:t>
                    </m:r>
                    <m:rad>
                      <m:radPr>
                        <m:degHide m:val="on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sup>
                        </m:sSup>
                        <m:r>
                          <a:rPr lang="hr-H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∙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hr-HR" dirty="0"/>
              </a:p>
              <a:p>
                <a:r>
                  <a:rPr lang="hr-H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hr-HR" b="0" i="1" smtClean="0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hr-HR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hr-H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hr-H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hr-H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hr-H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hr-H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hr-H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hr-H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hr-H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hr-HR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hr-HR" dirty="0"/>
              </a:p>
              <a:p>
                <a:r>
                  <a:rPr lang="hr-H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hr-H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hr-H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hr-HR" b="0" dirty="0">
                  <a:ea typeface="Cambria Math" panose="02040503050406030204" pitchFamily="18" charset="0"/>
                </a:endParaRPr>
              </a:p>
              <a:p>
                <a:r>
                  <a:rPr lang="hr-H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hr-H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hr-H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hr-H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hr-H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hr-HR" dirty="0"/>
              </a:p>
            </p:txBody>
          </p:sp>
        </mc:Choice>
        <mc:Fallback>
          <p:sp>
            <p:nvSpPr>
              <p:cNvPr id="3" name="TekstniOkvir 2">
                <a:extLst>
                  <a:ext uri="{FF2B5EF4-FFF2-40B4-BE49-F238E27FC236}">
                    <a16:creationId xmlns:a16="http://schemas.microsoft.com/office/drawing/2014/main" id="{4268BE73-CA55-4EA0-9A20-ABB013BF84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635646"/>
                <a:ext cx="8208912" cy="2057166"/>
              </a:xfrm>
              <a:prstGeom prst="rect">
                <a:avLst/>
              </a:prstGeom>
              <a:blipFill>
                <a:blip r:embed="rId2"/>
                <a:stretch>
                  <a:fillRect l="-669" b="-29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292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CEE5EC-A414-411D-BDEC-CB00EB68B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8532440" cy="857250"/>
          </a:xfrm>
        </p:spPr>
        <p:txBody>
          <a:bodyPr>
            <a:normAutofit fontScale="90000"/>
          </a:bodyPr>
          <a:lstStyle/>
          <a:p>
            <a:r>
              <a:rPr lang="hr-HR" dirty="0"/>
              <a:t>Zadatak 7 str 15 – uvođenje pod korijen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780D5FCB-C903-426B-9A38-165E8897B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987574"/>
            <a:ext cx="4685307" cy="16441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4253E032-E804-4ECC-89D6-D166D0F35FCD}"/>
                  </a:ext>
                </a:extLst>
              </p:cNvPr>
              <p:cNvSpPr txBox="1"/>
              <p:nvPr/>
            </p:nvSpPr>
            <p:spPr>
              <a:xfrm>
                <a:off x="1619672" y="2859782"/>
                <a:ext cx="4608512" cy="758926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∙5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∙5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</m:rad>
                  </m:oMath>
                </a14:m>
                <a:endParaRPr lang="hr-HR" dirty="0"/>
              </a:p>
              <a:p>
                <a:r>
                  <a:rPr lang="hr-HR" dirty="0"/>
                  <a:t>d)  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hr-H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hr-H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r-HR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hr-HR" i="1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sup>
                        </m:sSup>
                        <m:r>
                          <a:rPr lang="hr-H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r-H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hr-HR" i="1">
                                <a:latin typeface="Cambria Math" panose="02040503050406030204" pitchFamily="18" charset="0"/>
                              </a:rPr>
                              <m:t>15</m:t>
                            </m:r>
                          </m:sup>
                        </m:sSup>
                      </m:e>
                    </m:rad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4" name="TekstniOkvir 3">
                <a:extLst>
                  <a:ext uri="{FF2B5EF4-FFF2-40B4-BE49-F238E27FC236}">
                    <a16:creationId xmlns:a16="http://schemas.microsoft.com/office/drawing/2014/main" id="{4253E032-E804-4ECC-89D6-D166D0F35F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2859782"/>
                <a:ext cx="4608512" cy="758926"/>
              </a:xfrm>
              <a:prstGeom prst="rect">
                <a:avLst/>
              </a:prstGeom>
              <a:blipFill>
                <a:blip r:embed="rId3"/>
                <a:stretch>
                  <a:fillRect l="-1190" b="-720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kstniOkvir 4">
            <a:extLst>
              <a:ext uri="{FF2B5EF4-FFF2-40B4-BE49-F238E27FC236}">
                <a16:creationId xmlns:a16="http://schemas.microsoft.com/office/drawing/2014/main" id="{F203BA6F-41C4-45DD-BD7E-C87052C2C13D}"/>
              </a:ext>
            </a:extLst>
          </p:cNvPr>
          <p:cNvSpPr txBox="1"/>
          <p:nvPr/>
        </p:nvSpPr>
        <p:spPr>
          <a:xfrm>
            <a:off x="5580112" y="1275606"/>
            <a:ext cx="115212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DZ b i c</a:t>
            </a:r>
          </a:p>
        </p:txBody>
      </p:sp>
    </p:spTree>
    <p:extLst>
      <p:ext uri="{BB962C8B-B14F-4D97-AF65-F5344CB8AC3E}">
        <p14:creationId xmlns:p14="http://schemas.microsoft.com/office/powerpoint/2010/main" val="393941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FE05D6-F04B-4998-983B-7A0B7F5F0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8 str 16 - primjena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C757CA53-1CDB-4BFE-B3E0-9EB97F6A1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31590"/>
            <a:ext cx="4980583" cy="2270062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EDE21531-39B7-4F42-AD90-60BC32AC98CA}"/>
              </a:ext>
            </a:extLst>
          </p:cNvPr>
          <p:cNvSpPr txBox="1"/>
          <p:nvPr/>
        </p:nvSpPr>
        <p:spPr>
          <a:xfrm>
            <a:off x="5436096" y="1203598"/>
            <a:ext cx="2448272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a) b) d) za DZ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64927771-02A4-4A11-8EFF-8EFD18F09C2E}"/>
                  </a:ext>
                </a:extLst>
              </p:cNvPr>
              <p:cNvSpPr txBox="1"/>
              <p:nvPr/>
            </p:nvSpPr>
            <p:spPr>
              <a:xfrm>
                <a:off x="5580112" y="1995686"/>
                <a:ext cx="3240360" cy="1558055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hr-HR" dirty="0"/>
                  <a:t>c) </a:t>
                </a:r>
                <a14:m>
                  <m:oMath xmlns:m="http://schemas.openxmlformats.org/officeDocument/2006/math">
                    <m:r>
                      <a:rPr lang="hr-HR" b="0" i="1" smtClean="0">
                        <a:latin typeface="Cambria Math" panose="02040503050406030204" pitchFamily="18" charset="0"/>
                      </a:rPr>
                      <m:t>35=4.5</m:t>
                    </m:r>
                    <m:rad>
                      <m:radPr>
                        <m:degHide m:val="on"/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 /:4.5</m:t>
                    </m:r>
                  </m:oMath>
                </a14:m>
                <a:endParaRPr lang="hr-HR" dirty="0"/>
              </a:p>
              <a:p>
                <a:r>
                  <a:rPr lang="hr-HR" dirty="0"/>
                  <a:t>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rad>
                    <m:r>
                      <a:rPr lang="hr-H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4.5</m:t>
                        </m:r>
                      </m:den>
                    </m:f>
                  </m:oMath>
                </a14:m>
                <a:endParaRPr lang="hr-HR" b="0" dirty="0"/>
              </a:p>
              <a:p>
                <a:r>
                  <a:rPr lang="hr-HR" dirty="0"/>
                  <a:t>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r-H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hr-HR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rad>
                    <m:r>
                      <a:rPr lang="hr-H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r-H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num>
                      <m:den>
                        <m:r>
                          <a:rPr lang="hr-HR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hr-HR" dirty="0"/>
                  <a:t>/</a:t>
                </a:r>
                <a:r>
                  <a:rPr lang="hr-HR" baseline="30000" dirty="0"/>
                  <a:t>2</a:t>
                </a:r>
                <a:endParaRPr lang="hr-HR" dirty="0"/>
              </a:p>
              <a:p>
                <a:endParaRPr lang="hr-HR" baseline="30000" dirty="0"/>
              </a:p>
              <a:p>
                <a:r>
                  <a:rPr lang="hr-HR" baseline="30000" dirty="0"/>
                  <a:t>  </a:t>
                </a:r>
              </a:p>
            </p:txBody>
          </p:sp>
        </mc:Choice>
        <mc:Fallback xmlns="">
          <p:sp>
            <p:nvSpPr>
              <p:cNvPr id="5" name="TekstniOkvir 4">
                <a:extLst>
                  <a:ext uri="{FF2B5EF4-FFF2-40B4-BE49-F238E27FC236}">
                    <a16:creationId xmlns:a16="http://schemas.microsoft.com/office/drawing/2014/main" id="{64927771-02A4-4A11-8EFF-8EFD18F09C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1995686"/>
                <a:ext cx="3240360" cy="1558055"/>
              </a:xfrm>
              <a:prstGeom prst="rect">
                <a:avLst/>
              </a:prstGeom>
              <a:blipFill>
                <a:blip r:embed="rId3"/>
                <a:stretch>
                  <a:fillRect l="-1504" t="-391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3E47D9E7-21A9-484B-A635-9386623619DE}"/>
                  </a:ext>
                </a:extLst>
              </p:cNvPr>
              <p:cNvSpPr txBox="1"/>
              <p:nvPr/>
            </p:nvSpPr>
            <p:spPr>
              <a:xfrm>
                <a:off x="5724128" y="3175947"/>
                <a:ext cx="1773911" cy="369332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=60.5 </m:t>
                      </m:r>
                      <m:r>
                        <a:rPr lang="hr-HR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hr-HR" dirty="0"/>
              </a:p>
            </p:txBody>
          </p:sp>
        </mc:Choice>
        <mc:Fallback xmlns="">
          <p:sp>
            <p:nvSpPr>
              <p:cNvPr id="7" name="TekstniOkvir 6">
                <a:extLst>
                  <a:ext uri="{FF2B5EF4-FFF2-40B4-BE49-F238E27FC236}">
                    <a16:creationId xmlns:a16="http://schemas.microsoft.com/office/drawing/2014/main" id="{3E47D9E7-21A9-484B-A635-9386623619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3175947"/>
                <a:ext cx="177391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9512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36E57C-7027-4C7D-A5B2-0F951B299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za vježbu  - za DZ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66135584-7E16-456B-BE7F-30023CB75F6B}"/>
              </a:ext>
            </a:extLst>
          </p:cNvPr>
          <p:cNvSpPr txBox="1"/>
          <p:nvPr/>
        </p:nvSpPr>
        <p:spPr>
          <a:xfrm>
            <a:off x="899592" y="1059582"/>
            <a:ext cx="1872208" cy="175432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/>
              <a:t>Str 22</a:t>
            </a:r>
          </a:p>
          <a:p>
            <a:r>
              <a:rPr lang="hr-HR" dirty="0"/>
              <a:t>5. b, f, g</a:t>
            </a:r>
          </a:p>
          <a:p>
            <a:r>
              <a:rPr lang="hr-HR" dirty="0"/>
              <a:t>6. c, d, f</a:t>
            </a:r>
          </a:p>
          <a:p>
            <a:r>
              <a:rPr lang="hr-HR" dirty="0"/>
              <a:t>8. </a:t>
            </a:r>
            <a:r>
              <a:rPr lang="hr-HR" dirty="0" err="1"/>
              <a:t>b,d,e</a:t>
            </a:r>
            <a:endParaRPr lang="hr-HR" dirty="0"/>
          </a:p>
          <a:p>
            <a:r>
              <a:rPr lang="hr-HR" dirty="0"/>
              <a:t>9. b, f</a:t>
            </a:r>
          </a:p>
          <a:p>
            <a:r>
              <a:rPr lang="hr-HR" dirty="0"/>
              <a:t>10. a i b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893C8258-0224-4D1E-910A-2D8BA4C5F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912" y="1059582"/>
            <a:ext cx="4921931" cy="319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677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918142CC-D2AC-4CC1-B034-CD190A799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635646"/>
            <a:ext cx="6081910" cy="2614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398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2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6875</TotalTime>
  <Words>325</Words>
  <Application>Microsoft Office PowerPoint</Application>
  <PresentationFormat>Prikaz na zaslonu (16:9)</PresentationFormat>
  <Paragraphs>41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맑은 고딕</vt:lpstr>
      <vt:lpstr>Arial</vt:lpstr>
      <vt:lpstr>Cambria Math</vt:lpstr>
      <vt:lpstr>Office Theme</vt:lpstr>
      <vt:lpstr>PowerPoint prezentacija</vt:lpstr>
      <vt:lpstr>Korjenovanje umnoška i kvocijenta</vt:lpstr>
      <vt:lpstr>PowerPoint prezentacija</vt:lpstr>
      <vt:lpstr>Zadatak 6. str 14 – djelomično korjenovanje</vt:lpstr>
      <vt:lpstr>Zadatak 6. str 14 – djelomično korjenovanje </vt:lpstr>
      <vt:lpstr>Zadatak 7 str 15 – uvođenje pod korijen</vt:lpstr>
      <vt:lpstr>Zadatak 8 str 16 - primjena</vt:lpstr>
      <vt:lpstr>Zadaci za vježbu  - za DZ</vt:lpstr>
      <vt:lpstr>PowerPoint prezentacija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58</cp:revision>
  <dcterms:created xsi:type="dcterms:W3CDTF">2014-04-01T16:27:38Z</dcterms:created>
  <dcterms:modified xsi:type="dcterms:W3CDTF">2020-09-15T14:23:56Z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