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1" r:id="rId6"/>
    <p:sldId id="292" r:id="rId7"/>
    <p:sldId id="293" r:id="rId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70C70E-A666-4100-89F8-4D3D2AFA167B}" v="10" dt="2020-09-21T15:03:55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82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" userId="dd34498d-c5cb-4820-b009-9f6aab0b2998" providerId="ADAL" clId="{1F70C70E-A666-4100-89F8-4D3D2AFA167B}"/>
    <pc:docChg chg="undo custSel addSld delSld modSld">
      <pc:chgData name="Lidija" userId="dd34498d-c5cb-4820-b009-9f6aab0b2998" providerId="ADAL" clId="{1F70C70E-A666-4100-89F8-4D3D2AFA167B}" dt="2020-09-21T15:04:41.213" v="428" actId="20577"/>
      <pc:docMkLst>
        <pc:docMk/>
      </pc:docMkLst>
      <pc:sldChg chg="modSp mod">
        <pc:chgData name="Lidija" userId="dd34498d-c5cb-4820-b009-9f6aab0b2998" providerId="ADAL" clId="{1F70C70E-A666-4100-89F8-4D3D2AFA167B}" dt="2020-09-21T13:40:15.369" v="140" actId="20577"/>
        <pc:sldMkLst>
          <pc:docMk/>
          <pc:sldMk cId="303447833" sldId="256"/>
        </pc:sldMkLst>
        <pc:spChg chg="mod">
          <ac:chgData name="Lidija" userId="dd34498d-c5cb-4820-b009-9f6aab0b2998" providerId="ADAL" clId="{1F70C70E-A666-4100-89F8-4D3D2AFA167B}" dt="2020-09-21T13:40:15.369" v="140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delSp modSp mod">
        <pc:chgData name="Lidija" userId="dd34498d-c5cb-4820-b009-9f6aab0b2998" providerId="ADAL" clId="{1F70C70E-A666-4100-89F8-4D3D2AFA167B}" dt="2020-09-21T13:49:27.592" v="334" actId="27636"/>
        <pc:sldMkLst>
          <pc:docMk/>
          <pc:sldMk cId="2293752717" sldId="291"/>
        </pc:sldMkLst>
        <pc:spChg chg="mod">
          <ac:chgData name="Lidija" userId="dd34498d-c5cb-4820-b009-9f6aab0b2998" providerId="ADAL" clId="{1F70C70E-A666-4100-89F8-4D3D2AFA167B}" dt="2020-09-21T13:49:27.592" v="334" actId="27636"/>
          <ac:spMkLst>
            <pc:docMk/>
            <pc:sldMk cId="2293752717" sldId="291"/>
            <ac:spMk id="2" creationId="{26F03B5B-B86A-478A-9324-B447737D8B5A}"/>
          </ac:spMkLst>
        </pc:spChg>
        <pc:spChg chg="add del mod">
          <ac:chgData name="Lidija" userId="dd34498d-c5cb-4820-b009-9f6aab0b2998" providerId="ADAL" clId="{1F70C70E-A666-4100-89F8-4D3D2AFA167B}" dt="2020-09-21T13:45:38.093" v="332" actId="207"/>
          <ac:spMkLst>
            <pc:docMk/>
            <pc:sldMk cId="2293752717" sldId="291"/>
            <ac:spMk id="6" creationId="{C5E41672-6A0F-48B1-92F4-F62F59FE6574}"/>
          </ac:spMkLst>
        </pc:spChg>
        <pc:spChg chg="add del mod">
          <ac:chgData name="Lidija" userId="dd34498d-c5cb-4820-b009-9f6aab0b2998" providerId="ADAL" clId="{1F70C70E-A666-4100-89F8-4D3D2AFA167B}" dt="2020-09-21T13:45:22.960" v="330" actId="767"/>
          <ac:spMkLst>
            <pc:docMk/>
            <pc:sldMk cId="2293752717" sldId="291"/>
            <ac:spMk id="7" creationId="{B97F6C73-4ABD-4A91-B9EE-36F36D3169C2}"/>
          </ac:spMkLst>
        </pc:spChg>
        <pc:picChg chg="add mod">
          <ac:chgData name="Lidija" userId="dd34498d-c5cb-4820-b009-9f6aab0b2998" providerId="ADAL" clId="{1F70C70E-A666-4100-89F8-4D3D2AFA167B}" dt="2020-09-21T13:43:50.977" v="249" actId="14100"/>
          <ac:picMkLst>
            <pc:docMk/>
            <pc:sldMk cId="2293752717" sldId="291"/>
            <ac:picMk id="3" creationId="{4F68C5D5-FD9A-45C3-BFA1-AC0B0CCE8643}"/>
          </ac:picMkLst>
        </pc:picChg>
        <pc:picChg chg="del">
          <ac:chgData name="Lidija" userId="dd34498d-c5cb-4820-b009-9f6aab0b2998" providerId="ADAL" clId="{1F70C70E-A666-4100-89F8-4D3D2AFA167B}" dt="2020-09-21T13:28:39.394" v="38" actId="478"/>
          <ac:picMkLst>
            <pc:docMk/>
            <pc:sldMk cId="2293752717" sldId="291"/>
            <ac:picMk id="4" creationId="{237A9723-68D6-4AE0-9C86-C9AE79641B26}"/>
          </ac:picMkLst>
        </pc:picChg>
        <pc:picChg chg="del">
          <ac:chgData name="Lidija" userId="dd34498d-c5cb-4820-b009-9f6aab0b2998" providerId="ADAL" clId="{1F70C70E-A666-4100-89F8-4D3D2AFA167B}" dt="2020-09-21T13:28:41.966" v="39" actId="478"/>
          <ac:picMkLst>
            <pc:docMk/>
            <pc:sldMk cId="2293752717" sldId="291"/>
            <ac:picMk id="5" creationId="{90C3BD19-04CD-4558-ACF2-10FA236B28E4}"/>
          </ac:picMkLst>
        </pc:picChg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377159767" sldId="292"/>
        </pc:sldMkLst>
      </pc:sldChg>
      <pc:sldChg chg="addSp delSp modSp new mod">
        <pc:chgData name="Lidija" userId="dd34498d-c5cb-4820-b009-9f6aab0b2998" providerId="ADAL" clId="{1F70C70E-A666-4100-89F8-4D3D2AFA167B}" dt="2020-09-21T13:55:42.146" v="370"/>
        <pc:sldMkLst>
          <pc:docMk/>
          <pc:sldMk cId="760466379" sldId="292"/>
        </pc:sldMkLst>
        <pc:spChg chg="mod">
          <ac:chgData name="Lidija" userId="dd34498d-c5cb-4820-b009-9f6aab0b2998" providerId="ADAL" clId="{1F70C70E-A666-4100-89F8-4D3D2AFA167B}" dt="2020-09-21T13:49:49.618" v="363" actId="20577"/>
          <ac:spMkLst>
            <pc:docMk/>
            <pc:sldMk cId="760466379" sldId="292"/>
            <ac:spMk id="2" creationId="{6EE5F466-EE1C-4BFA-97B3-EF73653DE667}"/>
          </ac:spMkLst>
        </pc:spChg>
        <pc:spChg chg="add del mod">
          <ac:chgData name="Lidija" userId="dd34498d-c5cb-4820-b009-9f6aab0b2998" providerId="ADAL" clId="{1F70C70E-A666-4100-89F8-4D3D2AFA167B}" dt="2020-09-21T13:55:26.532" v="369"/>
          <ac:spMkLst>
            <pc:docMk/>
            <pc:sldMk cId="760466379" sldId="292"/>
            <ac:spMk id="4" creationId="{DECFC1A3-AEF7-4CF0-B991-3118EB076053}"/>
          </ac:spMkLst>
        </pc:spChg>
        <pc:spChg chg="add mod">
          <ac:chgData name="Lidija" userId="dd34498d-c5cb-4820-b009-9f6aab0b2998" providerId="ADAL" clId="{1F70C70E-A666-4100-89F8-4D3D2AFA167B}" dt="2020-09-21T13:55:42.146" v="370"/>
          <ac:spMkLst>
            <pc:docMk/>
            <pc:sldMk cId="760466379" sldId="292"/>
            <ac:spMk id="5" creationId="{D17E60BC-C514-48E6-9045-D62DCC9E6ED2}"/>
          </ac:spMkLst>
        </pc:spChg>
        <pc:picChg chg="add mod">
          <ac:chgData name="Lidija" userId="dd34498d-c5cb-4820-b009-9f6aab0b2998" providerId="ADAL" clId="{1F70C70E-A666-4100-89F8-4D3D2AFA167B}" dt="2020-09-21T13:53:08.743" v="366" actId="1076"/>
          <ac:picMkLst>
            <pc:docMk/>
            <pc:sldMk cId="760466379" sldId="292"/>
            <ac:picMk id="3" creationId="{53E76DF4-C8F3-4B43-9479-185349D0F5C4}"/>
          </ac:picMkLst>
        </pc:picChg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3020625687" sldId="293"/>
        </pc:sldMkLst>
      </pc:sldChg>
      <pc:sldChg chg="addSp modSp new mod">
        <pc:chgData name="Lidija" userId="dd34498d-c5cb-4820-b009-9f6aab0b2998" providerId="ADAL" clId="{1F70C70E-A666-4100-89F8-4D3D2AFA167B}" dt="2020-09-21T15:04:41.213" v="428" actId="20577"/>
        <pc:sldMkLst>
          <pc:docMk/>
          <pc:sldMk cId="4270809853" sldId="293"/>
        </pc:sldMkLst>
        <pc:spChg chg="mod">
          <ac:chgData name="Lidija" userId="dd34498d-c5cb-4820-b009-9f6aab0b2998" providerId="ADAL" clId="{1F70C70E-A666-4100-89F8-4D3D2AFA167B}" dt="2020-09-21T15:02:55.630" v="396" actId="20577"/>
          <ac:spMkLst>
            <pc:docMk/>
            <pc:sldMk cId="4270809853" sldId="293"/>
            <ac:spMk id="2" creationId="{2BC37711-DC04-41B0-9EBD-412606240C2F}"/>
          </ac:spMkLst>
        </pc:spChg>
        <pc:spChg chg="add mod">
          <ac:chgData name="Lidija" userId="dd34498d-c5cb-4820-b009-9f6aab0b2998" providerId="ADAL" clId="{1F70C70E-A666-4100-89F8-4D3D2AFA167B}" dt="2020-09-21T15:04:41.213" v="428" actId="20577"/>
          <ac:spMkLst>
            <pc:docMk/>
            <pc:sldMk cId="4270809853" sldId="293"/>
            <ac:spMk id="4" creationId="{16E4B700-DD8C-4802-8CCA-3F4D78A0EEC6}"/>
          </ac:spMkLst>
        </pc:spChg>
        <pc:picChg chg="add mod">
          <ac:chgData name="Lidija" userId="dd34498d-c5cb-4820-b009-9f6aab0b2998" providerId="ADAL" clId="{1F70C70E-A666-4100-89F8-4D3D2AFA167B}" dt="2020-09-21T15:03:44.284" v="399" actId="1076"/>
          <ac:picMkLst>
            <pc:docMk/>
            <pc:sldMk cId="4270809853" sldId="293"/>
            <ac:picMk id="3" creationId="{4A2E3991-D5AA-4C98-9874-A10E29D8F62A}"/>
          </ac:picMkLst>
        </pc:picChg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298002894" sldId="294"/>
        </pc:sldMkLst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3421590844" sldId="295"/>
        </pc:sldMkLst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2957506291" sldId="296"/>
        </pc:sldMkLst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2197322849" sldId="297"/>
        </pc:sldMkLst>
      </pc:sldChg>
      <pc:sldChg chg="del">
        <pc:chgData name="Lidija" userId="dd34498d-c5cb-4820-b009-9f6aab0b2998" providerId="ADAL" clId="{1F70C70E-A666-4100-89F8-4D3D2AFA167B}" dt="2020-09-21T13:42:06.302" v="141" actId="47"/>
        <pc:sldMkLst>
          <pc:docMk/>
          <pc:sldMk cId="609794325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Djelomično korjenovanje i racionalizacija nazivnika</a:t>
            </a:r>
            <a:endParaRPr lang="en-US" altLang="ko-K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F03B5B-B86A-478A-9324-B447737D8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8244408" cy="857250"/>
          </a:xfrm>
        </p:spPr>
        <p:txBody>
          <a:bodyPr>
            <a:normAutofit/>
          </a:bodyPr>
          <a:lstStyle/>
          <a:p>
            <a:r>
              <a:rPr lang="hr-HR" sz="2700" dirty="0"/>
              <a:t>Djelomično korjenovanje</a:t>
            </a:r>
            <a:endParaRPr lang="hr-HR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4F68C5D5-FD9A-45C3-BFA1-AC0B0CCE8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23201"/>
            <a:ext cx="6485135" cy="2329612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C5E41672-6A0F-48B1-92F4-F62F59FE6574}"/>
              </a:ext>
            </a:extLst>
          </p:cNvPr>
          <p:cNvSpPr txBox="1"/>
          <p:nvPr/>
        </p:nvSpPr>
        <p:spPr>
          <a:xfrm>
            <a:off x="755576" y="3795886"/>
            <a:ext cx="669674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satu ćemo riješiti b i c, za domaću zadaću a i d</a:t>
            </a:r>
          </a:p>
        </p:txBody>
      </p:sp>
    </p:spTree>
    <p:extLst>
      <p:ext uri="{BB962C8B-B14F-4D97-AF65-F5344CB8AC3E}">
        <p14:creationId xmlns:p14="http://schemas.microsoft.com/office/powerpoint/2010/main" val="229375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E5F466-EE1C-4BFA-97B3-EF73653DE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Uvođenje pod znak korijena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3E76DF4-C8F3-4B43-9479-185349D0F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86" y="1066428"/>
            <a:ext cx="6451540" cy="1067172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D17E60BC-C514-48E6-9045-D62DCC9E6ED2}"/>
              </a:ext>
            </a:extLst>
          </p:cNvPr>
          <p:cNvSpPr txBox="1"/>
          <p:nvPr/>
        </p:nvSpPr>
        <p:spPr>
          <a:xfrm>
            <a:off x="755576" y="3795886"/>
            <a:ext cx="669674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satu ćemo riješiti b i c, za domaću zadaću a i d</a:t>
            </a:r>
          </a:p>
        </p:txBody>
      </p:sp>
    </p:spTree>
    <p:extLst>
      <p:ext uri="{BB962C8B-B14F-4D97-AF65-F5344CB8AC3E}">
        <p14:creationId xmlns:p14="http://schemas.microsoft.com/office/powerpoint/2010/main" val="760466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C37711-DC04-41B0-9EBD-41260624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Racionalizacija nazivnika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4A2E3991-D5AA-4C98-9874-A10E29D8F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987574"/>
            <a:ext cx="7026877" cy="2005756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16E4B700-DD8C-4802-8CCA-3F4D78A0EEC6}"/>
              </a:ext>
            </a:extLst>
          </p:cNvPr>
          <p:cNvSpPr txBox="1"/>
          <p:nvPr/>
        </p:nvSpPr>
        <p:spPr>
          <a:xfrm>
            <a:off x="755576" y="3795886"/>
            <a:ext cx="669674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satu ćemo riješiti b, c, j i m  za domaću zadaću a, d, k i l</a:t>
            </a:r>
          </a:p>
        </p:txBody>
      </p:sp>
    </p:spTree>
    <p:extLst>
      <p:ext uri="{BB962C8B-B14F-4D97-AF65-F5344CB8AC3E}">
        <p14:creationId xmlns:p14="http://schemas.microsoft.com/office/powerpoint/2010/main" val="427080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7018</TotalTime>
  <Words>68</Words>
  <Application>Microsoft Office PowerPoint</Application>
  <PresentationFormat>Prikaz na zaslonu (16:9)</PresentationFormat>
  <Paragraphs>8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Theme</vt:lpstr>
      <vt:lpstr>PowerPoint prezentacija</vt:lpstr>
      <vt:lpstr>Djelomično korjenovanje</vt:lpstr>
      <vt:lpstr>Uvođenje pod znak korijena</vt:lpstr>
      <vt:lpstr>Racionalizacija nazivnika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</cp:lastModifiedBy>
  <cp:revision>59</cp:revision>
  <dcterms:created xsi:type="dcterms:W3CDTF">2014-04-01T16:27:38Z</dcterms:created>
  <dcterms:modified xsi:type="dcterms:W3CDTF">2020-09-21T15:04:46Z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