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60" r:id="rId8"/>
    <p:sldId id="259" r:id="rId9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D07DB0-66D7-4E35-B93D-E8A4819666C2}" v="8" dt="2020-10-05T17:47:13.1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802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dija Blagojević" userId="dd34498d-c5cb-4820-b009-9f6aab0b2998" providerId="ADAL" clId="{BFD07DB0-66D7-4E35-B93D-E8A4819666C2}"/>
    <pc:docChg chg="custSel addSld delSld modSld">
      <pc:chgData name="Lidija Blagojević" userId="dd34498d-c5cb-4820-b009-9f6aab0b2998" providerId="ADAL" clId="{BFD07DB0-66D7-4E35-B93D-E8A4819666C2}" dt="2020-10-05T17:48:15.048" v="112" actId="20577"/>
      <pc:docMkLst>
        <pc:docMk/>
      </pc:docMkLst>
      <pc:sldChg chg="modSp mod">
        <pc:chgData name="Lidija Blagojević" userId="dd34498d-c5cb-4820-b009-9f6aab0b2998" providerId="ADAL" clId="{BFD07DB0-66D7-4E35-B93D-E8A4819666C2}" dt="2020-10-05T17:31:24.848" v="47" actId="20577"/>
        <pc:sldMkLst>
          <pc:docMk/>
          <pc:sldMk cId="303447833" sldId="256"/>
        </pc:sldMkLst>
        <pc:spChg chg="mod">
          <ac:chgData name="Lidija Blagojević" userId="dd34498d-c5cb-4820-b009-9f6aab0b2998" providerId="ADAL" clId="{BFD07DB0-66D7-4E35-B93D-E8A4819666C2}" dt="2020-10-05T17:31:24.848" v="47" actId="20577"/>
          <ac:spMkLst>
            <pc:docMk/>
            <pc:sldMk cId="303447833" sldId="256"/>
            <ac:spMk id="5" creationId="{00000000-0000-0000-0000-000000000000}"/>
          </ac:spMkLst>
        </pc:spChg>
      </pc:sldChg>
      <pc:sldChg chg="addSp modSp new mod">
        <pc:chgData name="Lidija Blagojević" userId="dd34498d-c5cb-4820-b009-9f6aab0b2998" providerId="ADAL" clId="{BFD07DB0-66D7-4E35-B93D-E8A4819666C2}" dt="2020-10-05T17:41:12.692" v="53" actId="1076"/>
        <pc:sldMkLst>
          <pc:docMk/>
          <pc:sldMk cId="1736132124" sldId="257"/>
        </pc:sldMkLst>
        <pc:picChg chg="add mod">
          <ac:chgData name="Lidija Blagojević" userId="dd34498d-c5cb-4820-b009-9f6aab0b2998" providerId="ADAL" clId="{BFD07DB0-66D7-4E35-B93D-E8A4819666C2}" dt="2020-10-05T17:41:12.692" v="53" actId="1076"/>
          <ac:picMkLst>
            <pc:docMk/>
            <pc:sldMk cId="1736132124" sldId="257"/>
            <ac:picMk id="2" creationId="{BC9DEC41-FF7F-451A-AD2D-EB5CEE53C2A9}"/>
          </ac:picMkLst>
        </pc:picChg>
      </pc:sldChg>
      <pc:sldChg chg="del">
        <pc:chgData name="Lidija Blagojević" userId="dd34498d-c5cb-4820-b009-9f6aab0b2998" providerId="ADAL" clId="{BFD07DB0-66D7-4E35-B93D-E8A4819666C2}" dt="2020-10-05T17:38:20.406" v="48" actId="47"/>
        <pc:sldMkLst>
          <pc:docMk/>
          <pc:sldMk cId="3806747706" sldId="257"/>
        </pc:sldMkLst>
      </pc:sldChg>
      <pc:sldChg chg="addSp modSp new mod">
        <pc:chgData name="Lidija Blagojević" userId="dd34498d-c5cb-4820-b009-9f6aab0b2998" providerId="ADAL" clId="{BFD07DB0-66D7-4E35-B93D-E8A4819666C2}" dt="2020-10-05T17:43:25.021" v="59" actId="14100"/>
        <pc:sldMkLst>
          <pc:docMk/>
          <pc:sldMk cId="2146548432" sldId="258"/>
        </pc:sldMkLst>
        <pc:picChg chg="add mod">
          <ac:chgData name="Lidija Blagojević" userId="dd34498d-c5cb-4820-b009-9f6aab0b2998" providerId="ADAL" clId="{BFD07DB0-66D7-4E35-B93D-E8A4819666C2}" dt="2020-10-05T17:41:49.419" v="56" actId="1076"/>
          <ac:picMkLst>
            <pc:docMk/>
            <pc:sldMk cId="2146548432" sldId="258"/>
            <ac:picMk id="2" creationId="{0A6377C8-4AF9-468F-ACE3-FAE12B63319D}"/>
          </ac:picMkLst>
        </pc:picChg>
        <pc:picChg chg="add mod">
          <ac:chgData name="Lidija Blagojević" userId="dd34498d-c5cb-4820-b009-9f6aab0b2998" providerId="ADAL" clId="{BFD07DB0-66D7-4E35-B93D-E8A4819666C2}" dt="2020-10-05T17:43:25.021" v="59" actId="14100"/>
          <ac:picMkLst>
            <pc:docMk/>
            <pc:sldMk cId="2146548432" sldId="258"/>
            <ac:picMk id="3" creationId="{9707E972-6116-4292-86C4-B79A8EEC839C}"/>
          </ac:picMkLst>
        </pc:picChg>
      </pc:sldChg>
      <pc:sldChg chg="del">
        <pc:chgData name="Lidija Blagojević" userId="dd34498d-c5cb-4820-b009-9f6aab0b2998" providerId="ADAL" clId="{BFD07DB0-66D7-4E35-B93D-E8A4819666C2}" dt="2020-10-05T17:38:20.406" v="48" actId="47"/>
        <pc:sldMkLst>
          <pc:docMk/>
          <pc:sldMk cId="4052875882" sldId="258"/>
        </pc:sldMkLst>
      </pc:sldChg>
      <pc:sldChg chg="addSp delSp modSp new mod">
        <pc:chgData name="Lidija Blagojević" userId="dd34498d-c5cb-4820-b009-9f6aab0b2998" providerId="ADAL" clId="{BFD07DB0-66D7-4E35-B93D-E8A4819666C2}" dt="2020-10-05T17:48:15.048" v="112" actId="20577"/>
        <pc:sldMkLst>
          <pc:docMk/>
          <pc:sldMk cId="27513690" sldId="259"/>
        </pc:sldMkLst>
        <pc:spChg chg="add mod">
          <ac:chgData name="Lidija Blagojević" userId="dd34498d-c5cb-4820-b009-9f6aab0b2998" providerId="ADAL" clId="{BFD07DB0-66D7-4E35-B93D-E8A4819666C2}" dt="2020-10-05T17:48:15.048" v="112" actId="20577"/>
          <ac:spMkLst>
            <pc:docMk/>
            <pc:sldMk cId="27513690" sldId="259"/>
            <ac:spMk id="5" creationId="{A362108D-0973-4A64-BE98-A84B2CC88F82}"/>
          </ac:spMkLst>
        </pc:spChg>
        <pc:picChg chg="add del mod">
          <ac:chgData name="Lidija Blagojević" userId="dd34498d-c5cb-4820-b009-9f6aab0b2998" providerId="ADAL" clId="{BFD07DB0-66D7-4E35-B93D-E8A4819666C2}" dt="2020-10-05T17:45:38.750" v="65" actId="21"/>
          <ac:picMkLst>
            <pc:docMk/>
            <pc:sldMk cId="27513690" sldId="259"/>
            <ac:picMk id="2" creationId="{F53C4B24-5F6A-476F-8868-C96593117D71}"/>
          </ac:picMkLst>
        </pc:picChg>
        <pc:picChg chg="add del mod">
          <ac:chgData name="Lidija Blagojević" userId="dd34498d-c5cb-4820-b009-9f6aab0b2998" providerId="ADAL" clId="{BFD07DB0-66D7-4E35-B93D-E8A4819666C2}" dt="2020-10-05T17:45:49.181" v="69" actId="478"/>
          <ac:picMkLst>
            <pc:docMk/>
            <pc:sldMk cId="27513690" sldId="259"/>
            <ac:picMk id="3" creationId="{11F6C7E7-35A5-4606-ACD4-3C4E36967B1A}"/>
          </ac:picMkLst>
        </pc:picChg>
        <pc:picChg chg="add mod">
          <ac:chgData name="Lidija Blagojević" userId="dd34498d-c5cb-4820-b009-9f6aab0b2998" providerId="ADAL" clId="{BFD07DB0-66D7-4E35-B93D-E8A4819666C2}" dt="2020-10-05T17:46:07.951" v="72" actId="1076"/>
          <ac:picMkLst>
            <pc:docMk/>
            <pc:sldMk cId="27513690" sldId="259"/>
            <ac:picMk id="4" creationId="{DDD2A5F8-817A-43AF-8ABE-7164AF4B1114}"/>
          </ac:picMkLst>
        </pc:picChg>
      </pc:sldChg>
      <pc:sldChg chg="del">
        <pc:chgData name="Lidija Blagojević" userId="dd34498d-c5cb-4820-b009-9f6aab0b2998" providerId="ADAL" clId="{BFD07DB0-66D7-4E35-B93D-E8A4819666C2}" dt="2020-10-05T17:38:20.406" v="48" actId="47"/>
        <pc:sldMkLst>
          <pc:docMk/>
          <pc:sldMk cId="4293917845" sldId="259"/>
        </pc:sldMkLst>
      </pc:sldChg>
      <pc:sldChg chg="addSp modSp new mod">
        <pc:chgData name="Lidija Blagojević" userId="dd34498d-c5cb-4820-b009-9f6aab0b2998" providerId="ADAL" clId="{BFD07DB0-66D7-4E35-B93D-E8A4819666C2}" dt="2020-10-05T17:45:44.435" v="67" actId="1076"/>
        <pc:sldMkLst>
          <pc:docMk/>
          <pc:sldMk cId="692287463" sldId="260"/>
        </pc:sldMkLst>
        <pc:picChg chg="add mod">
          <ac:chgData name="Lidija Blagojević" userId="dd34498d-c5cb-4820-b009-9f6aab0b2998" providerId="ADAL" clId="{BFD07DB0-66D7-4E35-B93D-E8A4819666C2}" dt="2020-10-05T17:45:44.435" v="67" actId="1076"/>
          <ac:picMkLst>
            <pc:docMk/>
            <pc:sldMk cId="692287463" sldId="260"/>
            <ac:picMk id="2" creationId="{BF61D2DF-651F-49F2-A62A-51812A6A89AC}"/>
          </ac:picMkLst>
        </pc:picChg>
      </pc:sldChg>
      <pc:sldChg chg="del">
        <pc:chgData name="Lidija Blagojević" userId="dd34498d-c5cb-4820-b009-9f6aab0b2998" providerId="ADAL" clId="{BFD07DB0-66D7-4E35-B93D-E8A4819666C2}" dt="2020-10-05T17:38:20.406" v="48" actId="47"/>
        <pc:sldMkLst>
          <pc:docMk/>
          <pc:sldMk cId="2234582073" sldId="260"/>
        </pc:sldMkLst>
      </pc:sldChg>
      <pc:sldChg chg="del">
        <pc:chgData name="Lidija Blagojević" userId="dd34498d-c5cb-4820-b009-9f6aab0b2998" providerId="ADAL" clId="{BFD07DB0-66D7-4E35-B93D-E8A4819666C2}" dt="2020-10-05T17:38:20.406" v="48" actId="47"/>
        <pc:sldMkLst>
          <pc:docMk/>
          <pc:sldMk cId="2928744099" sldId="26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2020-10-05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2020-10-05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/>
              <a:t>Click to edit Master text styles</a:t>
            </a:r>
          </a:p>
          <a:p>
            <a:pPr lvl="1"/>
            <a:r>
              <a:rPr lang="en-US" altLang="ko-KR" dirty="0"/>
              <a:t>Second level</a:t>
            </a:r>
          </a:p>
          <a:p>
            <a:pPr lvl="2"/>
            <a:r>
              <a:rPr lang="en-US" altLang="ko-KR" dirty="0"/>
              <a:t>Third level</a:t>
            </a:r>
          </a:p>
          <a:p>
            <a:pPr lvl="3"/>
            <a:r>
              <a:rPr lang="en-US" altLang="ko-KR" dirty="0"/>
              <a:t>Fourth level</a:t>
            </a:r>
          </a:p>
          <a:p>
            <a:pPr lvl="4"/>
            <a:r>
              <a:rPr lang="en-US" altLang="ko-KR" dirty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2020-10-05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2020-10-05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2020-10-05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2020-10-05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2020-10-05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2020-10-05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2020-10-05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2020-10-05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2020-10-05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5536" y="185457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altLang="ko-KR" sz="3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Faktorizacija</a:t>
            </a:r>
            <a:r>
              <a:rPr lang="hr-HR" altLang="ko-K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kvadratnog trinoma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6372200" y="3435846"/>
            <a:ext cx="2537370" cy="276999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hr-HR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Lidija Blagojević, prof. savjetnik</a:t>
            </a:r>
            <a:endParaRPr lang="en-US" altLang="ko-KR" sz="14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BC9DEC41-FF7F-451A-AD2D-EB5CEE53C2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915566"/>
            <a:ext cx="6153337" cy="396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132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0A6377C8-4AF9-468F-ACE3-FAE12B6331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123478"/>
            <a:ext cx="8467725" cy="1638300"/>
          </a:xfrm>
          <a:prstGeom prst="rect">
            <a:avLst/>
          </a:prstGeom>
        </p:spPr>
      </p:pic>
      <p:pic>
        <p:nvPicPr>
          <p:cNvPr id="3" name="Slika 2">
            <a:extLst>
              <a:ext uri="{FF2B5EF4-FFF2-40B4-BE49-F238E27FC236}">
                <a16:creationId xmlns:a16="http://schemas.microsoft.com/office/drawing/2014/main" id="{9707E972-6116-4292-86C4-B79A8EEC83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1995686"/>
            <a:ext cx="6730992" cy="216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548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BF61D2DF-651F-49F2-A62A-51812A6A89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648" y="915566"/>
            <a:ext cx="4762648" cy="2440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2287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>
            <a:extLst>
              <a:ext uri="{FF2B5EF4-FFF2-40B4-BE49-F238E27FC236}">
                <a16:creationId xmlns:a16="http://schemas.microsoft.com/office/drawing/2014/main" id="{DDD2A5F8-817A-43AF-8ABE-7164AF4B11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915566"/>
            <a:ext cx="5846018" cy="3109818"/>
          </a:xfrm>
          <a:prstGeom prst="rect">
            <a:avLst/>
          </a:prstGeom>
        </p:spPr>
      </p:pic>
      <p:sp>
        <p:nvSpPr>
          <p:cNvPr id="5" name="TekstniOkvir 4">
            <a:extLst>
              <a:ext uri="{FF2B5EF4-FFF2-40B4-BE49-F238E27FC236}">
                <a16:creationId xmlns:a16="http://schemas.microsoft.com/office/drawing/2014/main" id="{A362108D-0973-4A64-BE98-A84B2CC88F82}"/>
              </a:ext>
            </a:extLst>
          </p:cNvPr>
          <p:cNvSpPr txBox="1"/>
          <p:nvPr/>
        </p:nvSpPr>
        <p:spPr>
          <a:xfrm>
            <a:off x="6588224" y="1347614"/>
            <a:ext cx="20882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err="1"/>
              <a:t>Dz</a:t>
            </a:r>
            <a:r>
              <a:rPr lang="hr-HR" dirty="0"/>
              <a:t> 7 a, c, d</a:t>
            </a:r>
          </a:p>
          <a:p>
            <a:r>
              <a:rPr lang="hr-HR" dirty="0"/>
              <a:t>8. b, c</a:t>
            </a:r>
          </a:p>
          <a:p>
            <a:r>
              <a:rPr lang="hr-HR" dirty="0"/>
              <a:t>9. f, c</a:t>
            </a:r>
          </a:p>
          <a:p>
            <a:r>
              <a:rPr lang="hr-HR" dirty="0"/>
              <a:t>10. </a:t>
            </a:r>
            <a:r>
              <a:rPr lang="hr-HR"/>
              <a:t>b, d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5136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emplates xmlns="05ad64a8-3072-44b7-9688-07bbb5c6aecf" xsi:nil="true"/>
    <NotebookType xmlns="05ad64a8-3072-44b7-9688-07bbb5c6aecf" xsi:nil="true"/>
    <CultureName xmlns="05ad64a8-3072-44b7-9688-07bbb5c6aecf" xsi:nil="true"/>
    <Owner xmlns="05ad64a8-3072-44b7-9688-07bbb5c6aecf">
      <UserInfo>
        <DisplayName/>
        <AccountId xsi:nil="true"/>
        <AccountType/>
      </UserInfo>
    </Owner>
    <Students xmlns="05ad64a8-3072-44b7-9688-07bbb5c6aecf">
      <UserInfo>
        <DisplayName/>
        <AccountId xsi:nil="true"/>
        <AccountType/>
      </UserInfo>
    </Students>
    <Student_Groups xmlns="05ad64a8-3072-44b7-9688-07bbb5c6aecf">
      <UserInfo>
        <DisplayName/>
        <AccountId xsi:nil="true"/>
        <AccountType/>
      </UserInfo>
    </Student_Groups>
    <Distribution_Groups xmlns="05ad64a8-3072-44b7-9688-07bbb5c6aecf" xsi:nil="true"/>
    <TeamsChannelId xmlns="05ad64a8-3072-44b7-9688-07bbb5c6aecf" xsi:nil="true"/>
    <Math_Settings xmlns="05ad64a8-3072-44b7-9688-07bbb5c6aecf" xsi:nil="true"/>
    <AppVersion xmlns="05ad64a8-3072-44b7-9688-07bbb5c6aecf" xsi:nil="true"/>
    <LMS_Mappings xmlns="05ad64a8-3072-44b7-9688-07bbb5c6aecf" xsi:nil="true"/>
    <Invited_Teachers xmlns="05ad64a8-3072-44b7-9688-07bbb5c6aecf" xsi:nil="true"/>
    <IsNotebookLocked xmlns="05ad64a8-3072-44b7-9688-07bbb5c6aecf" xsi:nil="true"/>
    <DefaultSectionNames xmlns="05ad64a8-3072-44b7-9688-07bbb5c6aecf" xsi:nil="true"/>
    <Self_Registration_Enabled xmlns="05ad64a8-3072-44b7-9688-07bbb5c6aecf" xsi:nil="true"/>
    <Has_Teacher_Only_SectionGroup xmlns="05ad64a8-3072-44b7-9688-07bbb5c6aecf" xsi:nil="true"/>
    <FolderType xmlns="05ad64a8-3072-44b7-9688-07bbb5c6aecf" xsi:nil="true"/>
    <Invited_Students xmlns="05ad64a8-3072-44b7-9688-07bbb5c6aecf" xsi:nil="true"/>
    <Teachers xmlns="05ad64a8-3072-44b7-9688-07bbb5c6aecf">
      <UserInfo>
        <DisplayName/>
        <AccountId xsi:nil="true"/>
        <AccountType/>
      </UserInfo>
    </Teachers>
    <Is_Collaboration_Space_Locked xmlns="05ad64a8-3072-44b7-9688-07bbb5c6aecf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7F1B117DF975488B0393DB22D8D2BE" ma:contentTypeVersion="33" ma:contentTypeDescription="Create a new document." ma:contentTypeScope="" ma:versionID="6bd61e953fc487a4034100e29734eeb1">
  <xsd:schema xmlns:xsd="http://www.w3.org/2001/XMLSchema" xmlns:xs="http://www.w3.org/2001/XMLSchema" xmlns:p="http://schemas.microsoft.com/office/2006/metadata/properties" xmlns:ns3="05ad64a8-3072-44b7-9688-07bbb5c6aecf" xmlns:ns4="0aa6a6ba-acfe-43af-8444-806e67c30b7f" targetNamespace="http://schemas.microsoft.com/office/2006/metadata/properties" ma:root="true" ma:fieldsID="c282dba1f04b6bc9f1f7e3fb1887ee6d" ns3:_="" ns4:_="">
    <xsd:import namespace="05ad64a8-3072-44b7-9688-07bbb5c6aecf"/>
    <xsd:import namespace="0aa6a6ba-acfe-43af-8444-806e67c30b7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NotebookType" minOccurs="0"/>
                <xsd:element ref="ns3:FolderType" minOccurs="0"/>
                <xsd:element ref="ns3:CultureName" minOccurs="0"/>
                <xsd:element ref="ns3:AppVersion" minOccurs="0"/>
                <xsd:element ref="ns3:TeamsChannelId" minOccurs="0"/>
                <xsd:element ref="ns3:Owner" minOccurs="0"/>
                <xsd:element ref="ns3:Math_Settings" minOccurs="0"/>
                <xsd:element ref="ns3:DefaultSectionNames" minOccurs="0"/>
                <xsd:element ref="ns3:Templates" minOccurs="0"/>
                <xsd:element ref="ns3:Teachers" minOccurs="0"/>
                <xsd:element ref="ns3:Students" minOccurs="0"/>
                <xsd:element ref="ns3:Student_Groups" minOccurs="0"/>
                <xsd:element ref="ns3:Distribution_Groups" minOccurs="0"/>
                <xsd:element ref="ns3:LMS_Mapping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3:IsNotebookLocke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ad64a8-3072-44b7-9688-07bbb5c6ae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NotebookType" ma:index="21" nillable="true" ma:displayName="Notebook Type" ma:internalName="NotebookType">
      <xsd:simpleType>
        <xsd:restriction base="dms:Text"/>
      </xsd:simpleType>
    </xsd:element>
    <xsd:element name="FolderType" ma:index="22" nillable="true" ma:displayName="Folder Type" ma:internalName="FolderType">
      <xsd:simpleType>
        <xsd:restriction base="dms:Text"/>
      </xsd:simpleType>
    </xsd:element>
    <xsd:element name="CultureName" ma:index="23" nillable="true" ma:displayName="Culture Name" ma:internalName="CultureName">
      <xsd:simpleType>
        <xsd:restriction base="dms:Text"/>
      </xsd:simpleType>
    </xsd:element>
    <xsd:element name="AppVersion" ma:index="24" nillable="true" ma:displayName="App Version" ma:internalName="AppVersion">
      <xsd:simpleType>
        <xsd:restriction base="dms:Text"/>
      </xsd:simpleType>
    </xsd:element>
    <xsd:element name="TeamsChannelId" ma:index="25" nillable="true" ma:displayName="Teams Channel Id" ma:internalName="TeamsChannelId">
      <xsd:simpleType>
        <xsd:restriction base="dms:Text"/>
      </xsd:simpleType>
    </xsd:element>
    <xsd:element name="Owner" ma:index="26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27" nillable="true" ma:displayName="Math Settings" ma:internalName="Math_Settings">
      <xsd:simpleType>
        <xsd:restriction base="dms:Text"/>
      </xsd:simpleType>
    </xsd:element>
    <xsd:element name="DefaultSectionNames" ma:index="28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9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3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3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3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33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4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Teachers" ma:index="35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36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37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38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39" nillable="true" ma:displayName="Is Collaboration Space Locked" ma:internalName="Is_Collaboration_Space_Locked">
      <xsd:simpleType>
        <xsd:restriction base="dms:Boolean"/>
      </xsd:simpleType>
    </xsd:element>
    <xsd:element name="IsNotebookLocked" ma:index="40" nillable="true" ma:displayName="Is Notebook Locked" ma:internalName="IsNotebookLocked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a6a6ba-acfe-43af-8444-806e67c30b7f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3EFFE74-A29A-48F4-9528-00640165D96D}">
  <ds:schemaRefs>
    <ds:schemaRef ds:uri="http://schemas.microsoft.com/office/2006/metadata/properties"/>
    <ds:schemaRef ds:uri="http://schemas.microsoft.com/office/infopath/2007/PartnerControls"/>
    <ds:schemaRef ds:uri="05ad64a8-3072-44b7-9688-07bbb5c6aecf"/>
  </ds:schemaRefs>
</ds:datastoreItem>
</file>

<file path=customXml/itemProps2.xml><?xml version="1.0" encoding="utf-8"?>
<ds:datastoreItem xmlns:ds="http://schemas.openxmlformats.org/officeDocument/2006/customXml" ds:itemID="{6E054186-EDEA-4DFF-9AA1-20A2D8EBAC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ad64a8-3072-44b7-9688-07bbb5c6aecf"/>
    <ds:schemaRef ds:uri="0aa6a6ba-acfe-43af-8444-806e67c30b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C3248AA-32A6-4656-982D-8E9AA46522A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9228</TotalTime>
  <Words>31</Words>
  <Application>Microsoft Office PowerPoint</Application>
  <PresentationFormat>Prikaz na zaslonu (16:9)</PresentationFormat>
  <Paragraphs>6</Paragraphs>
  <Slides>5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5</vt:i4>
      </vt:variant>
    </vt:vector>
  </HeadingPairs>
  <TitlesOfParts>
    <vt:vector size="8" baseType="lpstr">
      <vt:lpstr>맑은 고딕</vt:lpstr>
      <vt:lpstr>Arial</vt:lpstr>
      <vt:lpstr>Office Theme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Lidija Blagojević</cp:lastModifiedBy>
  <cp:revision>64</cp:revision>
  <dcterms:created xsi:type="dcterms:W3CDTF">2014-04-01T16:27:38Z</dcterms:created>
  <dcterms:modified xsi:type="dcterms:W3CDTF">2020-10-05T17:48:17Z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0x010100C67F1B117DF975488B0393DB22D8D2BE</vt:lpwstr>
  </property>
</Properties>
</file>