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1A7570-8419-498E-9DC1-49139FEB0814}" v="302" dt="2020-09-15T14:22:40.1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74" y="1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B11A7570-8419-498E-9DC1-49139FEB0814}"/>
    <pc:docChg chg="modSld">
      <pc:chgData name="Lidija Blagojević" userId="dd34498d-c5cb-4820-b009-9f6aab0b2998" providerId="ADAL" clId="{B11A7570-8419-498E-9DC1-49139FEB0814}" dt="2020-09-15T14:22:48.902" v="21" actId="14100"/>
      <pc:docMkLst>
        <pc:docMk/>
      </pc:docMkLst>
      <pc:sldChg chg="addSp modSp">
        <pc:chgData name="Lidija Blagojević" userId="dd34498d-c5cb-4820-b009-9f6aab0b2998" providerId="ADAL" clId="{B11A7570-8419-498E-9DC1-49139FEB0814}" dt="2020-09-15T14:22:48.902" v="21" actId="14100"/>
        <pc:sldMkLst>
          <pc:docMk/>
          <pc:sldMk cId="2957506291" sldId="296"/>
        </pc:sldMkLst>
        <pc:spChg chg="mod">
          <ac:chgData name="Lidija Blagojević" userId="dd34498d-c5cb-4820-b009-9f6aab0b2998" providerId="ADAL" clId="{B11A7570-8419-498E-9DC1-49139FEB0814}" dt="2020-09-15T14:22:48.902" v="21" actId="14100"/>
          <ac:spMkLst>
            <pc:docMk/>
            <pc:sldMk cId="2957506291" sldId="296"/>
            <ac:spMk id="5" creationId="{79C7C091-821A-4536-86B2-BB6F6C338F17}"/>
          </ac:spMkLst>
        </pc:spChg>
        <pc:spChg chg="add mod">
          <ac:chgData name="Lidija Blagojević" userId="dd34498d-c5cb-4820-b009-9f6aab0b2998" providerId="ADAL" clId="{B11A7570-8419-498E-9DC1-49139FEB0814}" dt="2020-09-15T14:21:10.555" v="9" actId="14100"/>
          <ac:spMkLst>
            <pc:docMk/>
            <pc:sldMk cId="2957506291" sldId="296"/>
            <ac:spMk id="6" creationId="{DD56E260-4A59-4EFC-AD2A-70228A5F9462}"/>
          </ac:spMkLst>
        </pc:spChg>
      </pc:sldChg>
    </pc:docChg>
  </pc:docChgLst>
  <pc:docChgLst>
    <pc:chgData name="Lidija Blagojević" userId="dd34498d-c5cb-4820-b009-9f6aab0b2998" providerId="ADAL" clId="{26AFA522-F1E9-4CD7-9239-7070576DAD92}"/>
    <pc:docChg chg="custSel addSld delSld modSld">
      <pc:chgData name="Lidija Blagojević" userId="dd34498d-c5cb-4820-b009-9f6aab0b2998" providerId="ADAL" clId="{26AFA522-F1E9-4CD7-9239-7070576DAD92}" dt="2020-09-14T16:15:21.188" v="947" actId="14100"/>
      <pc:docMkLst>
        <pc:docMk/>
      </pc:docMkLst>
      <pc:sldChg chg="modSp">
        <pc:chgData name="Lidija Blagojević" userId="dd34498d-c5cb-4820-b009-9f6aab0b2998" providerId="ADAL" clId="{26AFA522-F1E9-4CD7-9239-7070576DAD92}" dt="2020-09-14T15:24:33.096" v="32" actId="20577"/>
        <pc:sldMkLst>
          <pc:docMk/>
          <pc:sldMk cId="303447833" sldId="256"/>
        </pc:sldMkLst>
        <pc:spChg chg="mod">
          <ac:chgData name="Lidija Blagojević" userId="dd34498d-c5cb-4820-b009-9f6aab0b2998" providerId="ADAL" clId="{26AFA522-F1E9-4CD7-9239-7070576DAD92}" dt="2020-09-14T15:24:33.096" v="32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addSp delSp modSp">
        <pc:chgData name="Lidija Blagojević" userId="dd34498d-c5cb-4820-b009-9f6aab0b2998" providerId="ADAL" clId="{26AFA522-F1E9-4CD7-9239-7070576DAD92}" dt="2020-09-14T15:28:01.664" v="73" actId="1076"/>
        <pc:sldMkLst>
          <pc:docMk/>
          <pc:sldMk cId="2293752717" sldId="291"/>
        </pc:sldMkLst>
        <pc:spChg chg="mod">
          <ac:chgData name="Lidija Blagojević" userId="dd34498d-c5cb-4820-b009-9f6aab0b2998" providerId="ADAL" clId="{26AFA522-F1E9-4CD7-9239-7070576DAD92}" dt="2020-09-14T15:26:38.138" v="63" actId="20577"/>
          <ac:spMkLst>
            <pc:docMk/>
            <pc:sldMk cId="2293752717" sldId="291"/>
            <ac:spMk id="2" creationId="{26F03B5B-B86A-478A-9324-B447737D8B5A}"/>
          </ac:spMkLst>
        </pc:spChg>
        <pc:picChg chg="del mod">
          <ac:chgData name="Lidija Blagojević" userId="dd34498d-c5cb-4820-b009-9f6aab0b2998" providerId="ADAL" clId="{26AFA522-F1E9-4CD7-9239-7070576DAD92}" dt="2020-09-14T15:26:41.143" v="65" actId="478"/>
          <ac:picMkLst>
            <pc:docMk/>
            <pc:sldMk cId="2293752717" sldId="291"/>
            <ac:picMk id="3" creationId="{0A06BF59-8D47-4E00-93E8-2EE7EE4390A3}"/>
          </ac:picMkLst>
        </pc:picChg>
        <pc:picChg chg="add mod">
          <ac:chgData name="Lidija Blagojević" userId="dd34498d-c5cb-4820-b009-9f6aab0b2998" providerId="ADAL" clId="{26AFA522-F1E9-4CD7-9239-7070576DAD92}" dt="2020-09-14T15:27:34.502" v="69" actId="14100"/>
          <ac:picMkLst>
            <pc:docMk/>
            <pc:sldMk cId="2293752717" sldId="291"/>
            <ac:picMk id="4" creationId="{237A9723-68D6-4AE0-9C86-C9AE79641B26}"/>
          </ac:picMkLst>
        </pc:picChg>
        <pc:picChg chg="add mod">
          <ac:chgData name="Lidija Blagojević" userId="dd34498d-c5cb-4820-b009-9f6aab0b2998" providerId="ADAL" clId="{26AFA522-F1E9-4CD7-9239-7070576DAD92}" dt="2020-09-14T15:28:01.664" v="73" actId="1076"/>
          <ac:picMkLst>
            <pc:docMk/>
            <pc:sldMk cId="2293752717" sldId="291"/>
            <ac:picMk id="5" creationId="{90C3BD19-04CD-4558-ACF2-10FA236B28E4}"/>
          </ac:picMkLst>
        </pc:picChg>
      </pc:sldChg>
      <pc:sldChg chg="addSp delSp modSp">
        <pc:chgData name="Lidija Blagojević" userId="dd34498d-c5cb-4820-b009-9f6aab0b2998" providerId="ADAL" clId="{26AFA522-F1E9-4CD7-9239-7070576DAD92}" dt="2020-09-14T15:30:38.103" v="177" actId="1076"/>
        <pc:sldMkLst>
          <pc:docMk/>
          <pc:sldMk cId="377159767" sldId="292"/>
        </pc:sldMkLst>
        <pc:spChg chg="mod">
          <ac:chgData name="Lidija Blagojević" userId="dd34498d-c5cb-4820-b009-9f6aab0b2998" providerId="ADAL" clId="{26AFA522-F1E9-4CD7-9239-7070576DAD92}" dt="2020-09-14T15:29:38.725" v="165" actId="20577"/>
          <ac:spMkLst>
            <pc:docMk/>
            <pc:sldMk cId="377159767" sldId="292"/>
            <ac:spMk id="3" creationId="{C22F58C1-2805-43D0-A4D4-79A9B2FA2085}"/>
          </ac:spMkLst>
        </pc:spChg>
        <pc:spChg chg="del">
          <ac:chgData name="Lidija Blagojević" userId="dd34498d-c5cb-4820-b009-9f6aab0b2998" providerId="ADAL" clId="{26AFA522-F1E9-4CD7-9239-7070576DAD92}" dt="2020-09-14T15:29:44.596" v="167" actId="478"/>
          <ac:spMkLst>
            <pc:docMk/>
            <pc:sldMk cId="377159767" sldId="292"/>
            <ac:spMk id="5" creationId="{BAEA1B1C-304A-4809-96F9-69F44D5E5955}"/>
          </ac:spMkLst>
        </pc:spChg>
        <pc:spChg chg="del">
          <ac:chgData name="Lidija Blagojević" userId="dd34498d-c5cb-4820-b009-9f6aab0b2998" providerId="ADAL" clId="{26AFA522-F1E9-4CD7-9239-7070576DAD92}" dt="2020-09-14T15:29:50.438" v="169" actId="478"/>
          <ac:spMkLst>
            <pc:docMk/>
            <pc:sldMk cId="377159767" sldId="292"/>
            <ac:spMk id="6" creationId="{63C1D7F6-880E-4101-ADB6-39BE82A65716}"/>
          </ac:spMkLst>
        </pc:spChg>
        <pc:picChg chg="del">
          <ac:chgData name="Lidija Blagojević" userId="dd34498d-c5cb-4820-b009-9f6aab0b2998" providerId="ADAL" clId="{26AFA522-F1E9-4CD7-9239-7070576DAD92}" dt="2020-09-14T15:29:47.413" v="168" actId="478"/>
          <ac:picMkLst>
            <pc:docMk/>
            <pc:sldMk cId="377159767" sldId="292"/>
            <ac:picMk id="2" creationId="{771457D1-1D4B-4418-912E-FB325E1DD04F}"/>
          </ac:picMkLst>
        </pc:picChg>
        <pc:picChg chg="del">
          <ac:chgData name="Lidija Blagojević" userId="dd34498d-c5cb-4820-b009-9f6aab0b2998" providerId="ADAL" clId="{26AFA522-F1E9-4CD7-9239-7070576DAD92}" dt="2020-09-14T15:29:40.996" v="166" actId="478"/>
          <ac:picMkLst>
            <pc:docMk/>
            <pc:sldMk cId="377159767" sldId="292"/>
            <ac:picMk id="4" creationId="{B520DECD-73AD-4CA3-9B3A-D27197540169}"/>
          </ac:picMkLst>
        </pc:picChg>
        <pc:picChg chg="add mod">
          <ac:chgData name="Lidija Blagojević" userId="dd34498d-c5cb-4820-b009-9f6aab0b2998" providerId="ADAL" clId="{26AFA522-F1E9-4CD7-9239-7070576DAD92}" dt="2020-09-14T15:30:38.103" v="177" actId="1076"/>
          <ac:picMkLst>
            <pc:docMk/>
            <pc:sldMk cId="377159767" sldId="292"/>
            <ac:picMk id="7" creationId="{1453C655-C5D6-4488-A132-8E232E193D65}"/>
          </ac:picMkLst>
        </pc:picChg>
        <pc:picChg chg="add mod">
          <ac:chgData name="Lidija Blagojević" userId="dd34498d-c5cb-4820-b009-9f6aab0b2998" providerId="ADAL" clId="{26AFA522-F1E9-4CD7-9239-7070576DAD92}" dt="2020-09-14T15:30:35.935" v="176" actId="1076"/>
          <ac:picMkLst>
            <pc:docMk/>
            <pc:sldMk cId="377159767" sldId="292"/>
            <ac:picMk id="8" creationId="{56089AEB-DCFA-4187-9115-D4581FFE7A6D}"/>
          </ac:picMkLst>
        </pc:picChg>
      </pc:sldChg>
      <pc:sldChg chg="addSp modSp add">
        <pc:chgData name="Lidija Blagojević" userId="dd34498d-c5cb-4820-b009-9f6aab0b2998" providerId="ADAL" clId="{26AFA522-F1E9-4CD7-9239-7070576DAD92}" dt="2020-09-14T15:32:18.788" v="224" actId="1076"/>
        <pc:sldMkLst>
          <pc:docMk/>
          <pc:sldMk cId="3020625687" sldId="293"/>
        </pc:sldMkLst>
        <pc:spChg chg="mod">
          <ac:chgData name="Lidija Blagojević" userId="dd34498d-c5cb-4820-b009-9f6aab0b2998" providerId="ADAL" clId="{26AFA522-F1E9-4CD7-9239-7070576DAD92}" dt="2020-09-14T15:32:02.559" v="221" actId="27636"/>
          <ac:spMkLst>
            <pc:docMk/>
            <pc:sldMk cId="3020625687" sldId="293"/>
            <ac:spMk id="2" creationId="{ED602963-03B9-43FF-B87A-5247AC5D508C}"/>
          </ac:spMkLst>
        </pc:spChg>
        <pc:picChg chg="add mod">
          <ac:chgData name="Lidija Blagojević" userId="dd34498d-c5cb-4820-b009-9f6aab0b2998" providerId="ADAL" clId="{26AFA522-F1E9-4CD7-9239-7070576DAD92}" dt="2020-09-14T15:32:18.788" v="224" actId="1076"/>
          <ac:picMkLst>
            <pc:docMk/>
            <pc:sldMk cId="3020625687" sldId="293"/>
            <ac:picMk id="3" creationId="{5A57ACCB-83FD-4067-AEA8-908001FB366D}"/>
          </ac:picMkLst>
        </pc:picChg>
      </pc:sldChg>
      <pc:sldChg chg="del">
        <pc:chgData name="Lidija Blagojević" userId="dd34498d-c5cb-4820-b009-9f6aab0b2998" providerId="ADAL" clId="{26AFA522-F1E9-4CD7-9239-7070576DAD92}" dt="2020-09-14T15:30:53.816" v="178" actId="2696"/>
        <pc:sldMkLst>
          <pc:docMk/>
          <pc:sldMk cId="3920802543" sldId="293"/>
        </pc:sldMkLst>
      </pc:sldChg>
      <pc:sldChg chg="addSp delSp modSp add">
        <pc:chgData name="Lidija Blagojević" userId="dd34498d-c5cb-4820-b009-9f6aab0b2998" providerId="ADAL" clId="{26AFA522-F1E9-4CD7-9239-7070576DAD92}" dt="2020-09-14T15:34:04.704" v="270"/>
        <pc:sldMkLst>
          <pc:docMk/>
          <pc:sldMk cId="298002894" sldId="294"/>
        </pc:sldMkLst>
        <pc:spChg chg="mod">
          <ac:chgData name="Lidija Blagojević" userId="dd34498d-c5cb-4820-b009-9f6aab0b2998" providerId="ADAL" clId="{26AFA522-F1E9-4CD7-9239-7070576DAD92}" dt="2020-09-14T15:33:09.178" v="264" actId="27636"/>
          <ac:spMkLst>
            <pc:docMk/>
            <pc:sldMk cId="298002894" sldId="294"/>
            <ac:spMk id="2" creationId="{74DED8FD-BEC0-4892-86A1-AD7721DABCA0}"/>
          </ac:spMkLst>
        </pc:spChg>
        <pc:picChg chg="add mod">
          <ac:chgData name="Lidija Blagojević" userId="dd34498d-c5cb-4820-b009-9f6aab0b2998" providerId="ADAL" clId="{26AFA522-F1E9-4CD7-9239-7070576DAD92}" dt="2020-09-14T15:33:47.141" v="267" actId="1076"/>
          <ac:picMkLst>
            <pc:docMk/>
            <pc:sldMk cId="298002894" sldId="294"/>
            <ac:picMk id="3" creationId="{E7CEF45C-03DE-4D76-9244-74B88B8F7DC3}"/>
          </ac:picMkLst>
        </pc:picChg>
        <pc:picChg chg="add del mod">
          <ac:chgData name="Lidija Blagojević" userId="dd34498d-c5cb-4820-b009-9f6aab0b2998" providerId="ADAL" clId="{26AFA522-F1E9-4CD7-9239-7070576DAD92}" dt="2020-09-14T15:34:04.704" v="270"/>
          <ac:picMkLst>
            <pc:docMk/>
            <pc:sldMk cId="298002894" sldId="294"/>
            <ac:picMk id="4" creationId="{8C1657F8-2FCE-4563-9E62-AA09D9939FB4}"/>
          </ac:picMkLst>
        </pc:picChg>
      </pc:sldChg>
      <pc:sldChg chg="del">
        <pc:chgData name="Lidija Blagojević" userId="dd34498d-c5cb-4820-b009-9f6aab0b2998" providerId="ADAL" clId="{26AFA522-F1E9-4CD7-9239-7070576DAD92}" dt="2020-09-14T15:30:54.079" v="179" actId="2696"/>
        <pc:sldMkLst>
          <pc:docMk/>
          <pc:sldMk cId="1452924010" sldId="294"/>
        </pc:sldMkLst>
      </pc:sldChg>
      <pc:sldChg chg="addSp modSp add">
        <pc:chgData name="Lidija Blagojević" userId="dd34498d-c5cb-4820-b009-9f6aab0b2998" providerId="ADAL" clId="{26AFA522-F1E9-4CD7-9239-7070576DAD92}" dt="2020-09-14T15:34:27.404" v="304" actId="14100"/>
        <pc:sldMkLst>
          <pc:docMk/>
          <pc:sldMk cId="3421590844" sldId="295"/>
        </pc:sldMkLst>
        <pc:spChg chg="mod">
          <ac:chgData name="Lidija Blagojević" userId="dd34498d-c5cb-4820-b009-9f6aab0b2998" providerId="ADAL" clId="{26AFA522-F1E9-4CD7-9239-7070576DAD92}" dt="2020-09-14T15:34:15.792" v="300" actId="20577"/>
          <ac:spMkLst>
            <pc:docMk/>
            <pc:sldMk cId="3421590844" sldId="295"/>
            <ac:spMk id="2" creationId="{C5D15D61-5B18-4CDC-87E4-23DFFD1CC367}"/>
          </ac:spMkLst>
        </pc:spChg>
        <pc:picChg chg="add mod">
          <ac:chgData name="Lidija Blagojević" userId="dd34498d-c5cb-4820-b009-9f6aab0b2998" providerId="ADAL" clId="{26AFA522-F1E9-4CD7-9239-7070576DAD92}" dt="2020-09-14T15:34:27.404" v="304" actId="14100"/>
          <ac:picMkLst>
            <pc:docMk/>
            <pc:sldMk cId="3421590844" sldId="295"/>
            <ac:picMk id="3" creationId="{17107F0A-B0CB-4FBD-81C5-08F96927727A}"/>
          </ac:picMkLst>
        </pc:picChg>
      </pc:sldChg>
      <pc:sldChg chg="del">
        <pc:chgData name="Lidija Blagojević" userId="dd34498d-c5cb-4820-b009-9f6aab0b2998" providerId="ADAL" clId="{26AFA522-F1E9-4CD7-9239-7070576DAD92}" dt="2020-09-14T15:30:54.164" v="180" actId="2696"/>
        <pc:sldMkLst>
          <pc:docMk/>
          <pc:sldMk cId="3939418040" sldId="295"/>
        </pc:sldMkLst>
      </pc:sldChg>
      <pc:sldChg chg="del">
        <pc:chgData name="Lidija Blagojević" userId="dd34498d-c5cb-4820-b009-9f6aab0b2998" providerId="ADAL" clId="{26AFA522-F1E9-4CD7-9239-7070576DAD92}" dt="2020-09-14T15:30:54.221" v="181" actId="2696"/>
        <pc:sldMkLst>
          <pc:docMk/>
          <pc:sldMk cId="1629512336" sldId="296"/>
        </pc:sldMkLst>
      </pc:sldChg>
      <pc:sldChg chg="addSp modSp add">
        <pc:chgData name="Lidija Blagojević" userId="dd34498d-c5cb-4820-b009-9f6aab0b2998" providerId="ADAL" clId="{26AFA522-F1E9-4CD7-9239-7070576DAD92}" dt="2020-09-14T15:56:22.102" v="514" actId="14100"/>
        <pc:sldMkLst>
          <pc:docMk/>
          <pc:sldMk cId="2957506291" sldId="296"/>
        </pc:sldMkLst>
        <pc:spChg chg="mod">
          <ac:chgData name="Lidija Blagojević" userId="dd34498d-c5cb-4820-b009-9f6aab0b2998" providerId="ADAL" clId="{26AFA522-F1E9-4CD7-9239-7070576DAD92}" dt="2020-09-14T15:36:16.860" v="376" actId="20577"/>
          <ac:spMkLst>
            <pc:docMk/>
            <pc:sldMk cId="2957506291" sldId="296"/>
            <ac:spMk id="2" creationId="{936F3957-AC49-49AC-8FD3-E877A146130C}"/>
          </ac:spMkLst>
        </pc:spChg>
        <pc:spChg chg="add mod">
          <ac:chgData name="Lidija Blagojević" userId="dd34498d-c5cb-4820-b009-9f6aab0b2998" providerId="ADAL" clId="{26AFA522-F1E9-4CD7-9239-7070576DAD92}" dt="2020-09-14T15:56:09.736" v="511" actId="14100"/>
          <ac:spMkLst>
            <pc:docMk/>
            <pc:sldMk cId="2957506291" sldId="296"/>
            <ac:spMk id="4" creationId="{A2D26A90-947C-439C-BD33-D459F3B09ADA}"/>
          </ac:spMkLst>
        </pc:spChg>
        <pc:spChg chg="add mod">
          <ac:chgData name="Lidija Blagojević" userId="dd34498d-c5cb-4820-b009-9f6aab0b2998" providerId="ADAL" clId="{26AFA522-F1E9-4CD7-9239-7070576DAD92}" dt="2020-09-14T15:56:22.102" v="514" actId="14100"/>
          <ac:spMkLst>
            <pc:docMk/>
            <pc:sldMk cId="2957506291" sldId="296"/>
            <ac:spMk id="5" creationId="{79C7C091-821A-4536-86B2-BB6F6C338F17}"/>
          </ac:spMkLst>
        </pc:spChg>
        <pc:picChg chg="add mod">
          <ac:chgData name="Lidija Blagojević" userId="dd34498d-c5cb-4820-b009-9f6aab0b2998" providerId="ADAL" clId="{26AFA522-F1E9-4CD7-9239-7070576DAD92}" dt="2020-09-14T15:36:25.906" v="377" actId="1076"/>
          <ac:picMkLst>
            <pc:docMk/>
            <pc:sldMk cId="2957506291" sldId="296"/>
            <ac:picMk id="3" creationId="{61AEA7DC-FEB4-46CF-9381-700587CFE5D6}"/>
          </ac:picMkLst>
        </pc:picChg>
      </pc:sldChg>
      <pc:sldChg chg="del">
        <pc:chgData name="Lidija Blagojević" userId="dd34498d-c5cb-4820-b009-9f6aab0b2998" providerId="ADAL" clId="{26AFA522-F1E9-4CD7-9239-7070576DAD92}" dt="2020-09-14T15:30:57.867" v="182" actId="2696"/>
        <pc:sldMkLst>
          <pc:docMk/>
          <pc:sldMk cId="1049677445" sldId="297"/>
        </pc:sldMkLst>
      </pc:sldChg>
      <pc:sldChg chg="addSp modSp add">
        <pc:chgData name="Lidija Blagojević" userId="dd34498d-c5cb-4820-b009-9f6aab0b2998" providerId="ADAL" clId="{26AFA522-F1E9-4CD7-9239-7070576DAD92}" dt="2020-09-14T16:10:06.156" v="800" actId="14100"/>
        <pc:sldMkLst>
          <pc:docMk/>
          <pc:sldMk cId="2197322849" sldId="297"/>
        </pc:sldMkLst>
        <pc:spChg chg="mod">
          <ac:chgData name="Lidija Blagojević" userId="dd34498d-c5cb-4820-b009-9f6aab0b2998" providerId="ADAL" clId="{26AFA522-F1E9-4CD7-9239-7070576DAD92}" dt="2020-09-14T16:01:10.790" v="634" actId="6549"/>
          <ac:spMkLst>
            <pc:docMk/>
            <pc:sldMk cId="2197322849" sldId="297"/>
            <ac:spMk id="2" creationId="{D635A46D-C523-4C6D-A9D2-D1EE75082013}"/>
          </ac:spMkLst>
        </pc:spChg>
        <pc:spChg chg="add mod">
          <ac:chgData name="Lidija Blagojević" userId="dd34498d-c5cb-4820-b009-9f6aab0b2998" providerId="ADAL" clId="{26AFA522-F1E9-4CD7-9239-7070576DAD92}" dt="2020-09-14T16:09:36.105" v="787" actId="207"/>
          <ac:spMkLst>
            <pc:docMk/>
            <pc:sldMk cId="2197322849" sldId="297"/>
            <ac:spMk id="4" creationId="{D2B4D68B-288E-427C-8C19-D1ACACA569D0}"/>
          </ac:spMkLst>
        </pc:spChg>
        <pc:spChg chg="add mod">
          <ac:chgData name="Lidija Blagojević" userId="dd34498d-c5cb-4820-b009-9f6aab0b2998" providerId="ADAL" clId="{26AFA522-F1E9-4CD7-9239-7070576DAD92}" dt="2020-09-14T16:10:06.156" v="800" actId="14100"/>
          <ac:spMkLst>
            <pc:docMk/>
            <pc:sldMk cId="2197322849" sldId="297"/>
            <ac:spMk id="5" creationId="{F6720B9D-3947-4BB2-9CF4-818F68EF25E8}"/>
          </ac:spMkLst>
        </pc:spChg>
        <pc:picChg chg="add mod">
          <ac:chgData name="Lidija Blagojević" userId="dd34498d-c5cb-4820-b009-9f6aab0b2998" providerId="ADAL" clId="{26AFA522-F1E9-4CD7-9239-7070576DAD92}" dt="2020-09-14T16:01:59.988" v="637" actId="1076"/>
          <ac:picMkLst>
            <pc:docMk/>
            <pc:sldMk cId="2197322849" sldId="297"/>
            <ac:picMk id="3" creationId="{B80823D3-B7F2-4734-891B-B54E48A743EA}"/>
          </ac:picMkLst>
        </pc:picChg>
      </pc:sldChg>
      <pc:sldChg chg="addSp modSp add">
        <pc:chgData name="Lidija Blagojević" userId="dd34498d-c5cb-4820-b009-9f6aab0b2998" providerId="ADAL" clId="{26AFA522-F1E9-4CD7-9239-7070576DAD92}" dt="2020-09-14T16:15:21.188" v="947" actId="14100"/>
        <pc:sldMkLst>
          <pc:docMk/>
          <pc:sldMk cId="609794325" sldId="298"/>
        </pc:sldMkLst>
        <pc:spChg chg="mod">
          <ac:chgData name="Lidija Blagojević" userId="dd34498d-c5cb-4820-b009-9f6aab0b2998" providerId="ADAL" clId="{26AFA522-F1E9-4CD7-9239-7070576DAD92}" dt="2020-09-14T16:12:25.925" v="855" actId="20577"/>
          <ac:spMkLst>
            <pc:docMk/>
            <pc:sldMk cId="609794325" sldId="298"/>
            <ac:spMk id="2" creationId="{FF657D78-67B2-420E-A705-05FB5D9C6747}"/>
          </ac:spMkLst>
        </pc:spChg>
        <pc:spChg chg="add mod">
          <ac:chgData name="Lidija Blagojević" userId="dd34498d-c5cb-4820-b009-9f6aab0b2998" providerId="ADAL" clId="{26AFA522-F1E9-4CD7-9239-7070576DAD92}" dt="2020-09-14T16:15:17.443" v="946" actId="1076"/>
          <ac:spMkLst>
            <pc:docMk/>
            <pc:sldMk cId="609794325" sldId="298"/>
            <ac:spMk id="3" creationId="{84410256-F0E0-4ABE-BF09-DFC833B41DC8}"/>
          </ac:spMkLst>
        </pc:spChg>
        <pc:picChg chg="add mod">
          <ac:chgData name="Lidija Blagojević" userId="dd34498d-c5cb-4820-b009-9f6aab0b2998" providerId="ADAL" clId="{26AFA522-F1E9-4CD7-9239-7070576DAD92}" dt="2020-09-14T16:15:21.188" v="947" actId="14100"/>
          <ac:picMkLst>
            <pc:docMk/>
            <pc:sldMk cId="609794325" sldId="298"/>
            <ac:picMk id="4" creationId="{902A5D96-F17A-452C-AD8B-320EAB340A5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Treći korijen</a:t>
            </a:r>
            <a:endParaRPr lang="en-US" altLang="ko-KR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F03B5B-B86A-478A-9324-B447737D8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7308304" cy="857250"/>
          </a:xfrm>
        </p:spPr>
        <p:txBody>
          <a:bodyPr>
            <a:normAutofit/>
          </a:bodyPr>
          <a:lstStyle/>
          <a:p>
            <a:r>
              <a:rPr lang="hr-HR" dirty="0"/>
              <a:t>Zašto treći korijen?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237A9723-68D6-4AE0-9C86-C9AE79641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203598"/>
            <a:ext cx="6478149" cy="3168352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90C3BD19-04CD-4558-ACF2-10FA236B28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6296" y="1131590"/>
            <a:ext cx="1656184" cy="361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52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22F58C1-2805-43D0-A4D4-79A9B2FA2085}"/>
              </a:ext>
            </a:extLst>
          </p:cNvPr>
          <p:cNvSpPr txBox="1">
            <a:spLocks/>
          </p:cNvSpPr>
          <p:nvPr/>
        </p:nvSpPr>
        <p:spPr>
          <a:xfrm>
            <a:off x="0" y="27216"/>
            <a:ext cx="7308304" cy="85725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hr-HR" dirty="0"/>
              <a:t>Zamijetimo….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1453C655-C5D6-4488-A132-8E232E193D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0889" y="1491630"/>
            <a:ext cx="2169393" cy="2861084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56089AEB-DCFA-4187-9115-D4581FFE7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1203598"/>
            <a:ext cx="1584176" cy="322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602963-03B9-43FF-B87A-5247AC5D5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Treći korijen džepnim računalom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5A57ACCB-83FD-4067-AEA8-908001FB36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431" y="1606487"/>
            <a:ext cx="6660736" cy="180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625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DED8FD-BEC0-4892-86A1-AD7721DA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Pravila za rad s trećim korijenom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E7CEF45C-03DE-4D76-9244-74B88B8F7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59582"/>
            <a:ext cx="5312246" cy="247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02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D15D61-5B18-4CDC-87E4-23DFFD1CC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Skraćivanje korijena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17107F0A-B0CB-4FBD-81C5-08F9692772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156" y="1762946"/>
            <a:ext cx="7158958" cy="196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590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6F3957-AC49-49AC-8FD3-E877A1461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Zadatak 10. str 17 – računanje s</a:t>
            </a:r>
            <a:br>
              <a:rPr lang="hr-HR" dirty="0"/>
            </a:br>
            <a:r>
              <a:rPr lang="hr-HR" dirty="0"/>
              <a:t>trećim korijenom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61AEA7DC-FEB4-46CF-9381-700587CFE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987574"/>
            <a:ext cx="5216797" cy="17473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A2D26A90-947C-439C-BD33-D459F3B09ADA}"/>
                  </a:ext>
                </a:extLst>
              </p:cNvPr>
              <p:cNvSpPr txBox="1"/>
              <p:nvPr/>
            </p:nvSpPr>
            <p:spPr>
              <a:xfrm>
                <a:off x="1259632" y="2850208"/>
                <a:ext cx="4176464" cy="441621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a)    </a:t>
                </a: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∙25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125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hr-H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hr-HR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d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hr-HR" b="0" i="0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A2D26A90-947C-439C-BD33-D459F3B09A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850208"/>
                <a:ext cx="4176464" cy="441621"/>
              </a:xfrm>
              <a:prstGeom prst="rect">
                <a:avLst/>
              </a:prstGeom>
              <a:blipFill>
                <a:blip r:embed="rId3"/>
                <a:stretch>
                  <a:fillRect l="-1314" b="-1666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9C7C091-821A-4536-86B2-BB6F6C338F17}"/>
                  </a:ext>
                </a:extLst>
              </p:cNvPr>
              <p:cNvSpPr txBox="1"/>
              <p:nvPr/>
            </p:nvSpPr>
            <p:spPr>
              <a:xfrm>
                <a:off x="1187624" y="3867894"/>
                <a:ext cx="2448272" cy="999825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c) </a:t>
                </a: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hr-H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sSup>
                              <m:sSupPr>
                                <m:ctrlP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  <m:t>13</m:t>
                                </m:r>
                              </m:sup>
                            </m:sSup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num>
                      <m:den>
                        <m:rad>
                          <m:rad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hr-H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sSup>
                              <m:sSupPr>
                                <m:ctrlP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f>
                          <m:f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14−2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rad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hr-HR" dirty="0"/>
              </a:p>
            </p:txBody>
          </p:sp>
        </mc:Choice>
        <mc:Fallback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9C7C091-821A-4536-86B2-BB6F6C338F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867894"/>
                <a:ext cx="2448272" cy="999825"/>
              </a:xfrm>
              <a:prstGeom prst="rect">
                <a:avLst/>
              </a:prstGeom>
              <a:blipFill>
                <a:blip r:embed="rId4"/>
                <a:stretch>
                  <a:fillRect l="-2244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kstniOkvir 5">
            <a:extLst>
              <a:ext uri="{FF2B5EF4-FFF2-40B4-BE49-F238E27FC236}">
                <a16:creationId xmlns:a16="http://schemas.microsoft.com/office/drawing/2014/main" id="{DD56E260-4A59-4EFC-AD2A-70228A5F9462}"/>
              </a:ext>
            </a:extLst>
          </p:cNvPr>
          <p:cNvSpPr txBox="1"/>
          <p:nvPr/>
        </p:nvSpPr>
        <p:spPr>
          <a:xfrm>
            <a:off x="5652120" y="1851670"/>
            <a:ext cx="115212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DZ b, d</a:t>
            </a:r>
          </a:p>
        </p:txBody>
      </p:sp>
    </p:spTree>
    <p:extLst>
      <p:ext uri="{BB962C8B-B14F-4D97-AF65-F5344CB8AC3E}">
        <p14:creationId xmlns:p14="http://schemas.microsoft.com/office/powerpoint/2010/main" val="2957506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35A46D-C523-4C6D-A9D2-D1EE7508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748464" cy="884466"/>
          </a:xfrm>
        </p:spPr>
        <p:txBody>
          <a:bodyPr>
            <a:normAutofit fontScale="90000"/>
          </a:bodyPr>
          <a:lstStyle/>
          <a:p>
            <a:r>
              <a:rPr lang="hr-HR" sz="3100" dirty="0"/>
              <a:t>Zadatak 11. str 18 – računanje s trećim korijenom</a:t>
            </a:r>
            <a:endParaRPr lang="hr-HR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B80823D3-B7F2-4734-891B-B54E48A74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987574"/>
            <a:ext cx="4966096" cy="18329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D2B4D68B-288E-427C-8C19-D1ACACA569D0}"/>
                  </a:ext>
                </a:extLst>
              </p:cNvPr>
              <p:cNvSpPr txBox="1"/>
              <p:nvPr/>
            </p:nvSpPr>
            <p:spPr>
              <a:xfrm>
                <a:off x="395536" y="3075806"/>
                <a:ext cx="6624736" cy="1160702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121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∙121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=121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121</m:t>
                        </m:r>
                      </m:e>
                    </m:rad>
                  </m:oMath>
                </a14:m>
                <a:endParaRPr lang="hr-HR" b="0" dirty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18</m:t>
                            </m:r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∙3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∙5</m:t>
                            </m:r>
                          </m:sup>
                        </m:sSup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54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−15</m:t>
                            </m:r>
                          </m:sup>
                        </m:sSup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54−(−15)</m:t>
                            </m:r>
                          </m:sup>
                        </m:sSup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54+15</m:t>
                            </m:r>
                          </m:sup>
                        </m:sSup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69</m:t>
                            </m:r>
                          </m:sup>
                        </m:sSup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69</m:t>
                            </m:r>
                          </m:num>
                          <m:den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D2B4D68B-288E-427C-8C19-D1ACACA569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075806"/>
                <a:ext cx="6624736" cy="1160702"/>
              </a:xfrm>
              <a:prstGeom prst="rect">
                <a:avLst/>
              </a:prstGeom>
              <a:blipFill>
                <a:blip r:embed="rId3"/>
                <a:stretch>
                  <a:fillRect l="-736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kstniOkvir 4">
            <a:extLst>
              <a:ext uri="{FF2B5EF4-FFF2-40B4-BE49-F238E27FC236}">
                <a16:creationId xmlns:a16="http://schemas.microsoft.com/office/drawing/2014/main" id="{F6720B9D-3947-4BB2-9CF4-818F68EF25E8}"/>
              </a:ext>
            </a:extLst>
          </p:cNvPr>
          <p:cNvSpPr txBox="1"/>
          <p:nvPr/>
        </p:nvSpPr>
        <p:spPr>
          <a:xfrm>
            <a:off x="5724128" y="1275606"/>
            <a:ext cx="129614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DZ c i d</a:t>
            </a:r>
          </a:p>
        </p:txBody>
      </p:sp>
    </p:spTree>
    <p:extLst>
      <p:ext uri="{BB962C8B-B14F-4D97-AF65-F5344CB8AC3E}">
        <p14:creationId xmlns:p14="http://schemas.microsoft.com/office/powerpoint/2010/main" val="2197322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657D78-67B2-420E-A705-05FB5D9C6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Zadaci za vježbu, DZ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84410256-F0E0-4ABE-BF09-DFC833B41DC8}"/>
              </a:ext>
            </a:extLst>
          </p:cNvPr>
          <p:cNvSpPr txBox="1"/>
          <p:nvPr/>
        </p:nvSpPr>
        <p:spPr>
          <a:xfrm>
            <a:off x="899592" y="1826240"/>
            <a:ext cx="1465312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Str 23. </a:t>
            </a:r>
          </a:p>
          <a:p>
            <a:r>
              <a:rPr lang="hr-HR" dirty="0"/>
              <a:t>11. b i c</a:t>
            </a:r>
          </a:p>
          <a:p>
            <a:r>
              <a:rPr lang="hr-HR" dirty="0"/>
              <a:t>12. b i c</a:t>
            </a:r>
          </a:p>
          <a:p>
            <a:r>
              <a:rPr lang="hr-HR" dirty="0"/>
              <a:t>13. b i c</a:t>
            </a:r>
          </a:p>
          <a:p>
            <a:r>
              <a:rPr lang="hr-HR" dirty="0"/>
              <a:t>14. b, c i d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02A5D96-F17A-452C-AD8B-320EAB340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497" y="1298555"/>
            <a:ext cx="6372444" cy="271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794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EFFE74-A29A-48F4-9528-00640165D96D}">
  <ds:schemaRefs>
    <ds:schemaRef ds:uri="http://schemas.microsoft.com/office/2006/metadata/properties"/>
    <ds:schemaRef ds:uri="http://schemas.microsoft.com/office/infopath/2007/PartnerControls"/>
    <ds:schemaRef ds:uri="05ad64a8-3072-44b7-9688-07bbb5c6aecf"/>
  </ds:schemaRefs>
</ds:datastoreItem>
</file>

<file path=customXml/itemProps3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6919</TotalTime>
  <Words>125</Words>
  <Application>Microsoft Office PowerPoint</Application>
  <PresentationFormat>Prikaz na zaslonu (16:9)</PresentationFormat>
  <Paragraphs>21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맑은 고딕</vt:lpstr>
      <vt:lpstr>Arial</vt:lpstr>
      <vt:lpstr>Cambria Math</vt:lpstr>
      <vt:lpstr>Office Theme</vt:lpstr>
      <vt:lpstr>PowerPoint prezentacija</vt:lpstr>
      <vt:lpstr>Zašto treći korijen?</vt:lpstr>
      <vt:lpstr>PowerPoint prezentacija</vt:lpstr>
      <vt:lpstr>Treći korijen džepnim računalom</vt:lpstr>
      <vt:lpstr>Pravila za rad s trećim korijenom</vt:lpstr>
      <vt:lpstr>Skraćivanje korijena</vt:lpstr>
      <vt:lpstr>Zadatak 10. str 17 – računanje s trećim korijenom</vt:lpstr>
      <vt:lpstr>Zadatak 11. str 18 – računanje s trećim korijenom</vt:lpstr>
      <vt:lpstr>Zadaci za vježbu, DZ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58</cp:revision>
  <dcterms:created xsi:type="dcterms:W3CDTF">2014-04-01T16:27:38Z</dcterms:created>
  <dcterms:modified xsi:type="dcterms:W3CDTF">2020-09-15T14:22:51Z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