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2144C8-C02A-4581-966F-213142C3C589}" v="15" dt="2020-09-22T10:09:25.6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826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" userId="dd34498d-c5cb-4820-b009-9f6aab0b2998" providerId="ADAL" clId="{112144C8-C02A-4581-966F-213142C3C589}"/>
    <pc:docChg chg="custSel addSld delSld modSld">
      <pc:chgData name="Lidija" userId="dd34498d-c5cb-4820-b009-9f6aab0b2998" providerId="ADAL" clId="{112144C8-C02A-4581-966F-213142C3C589}" dt="2020-09-22T10:09:25.617" v="401" actId="207"/>
      <pc:docMkLst>
        <pc:docMk/>
      </pc:docMkLst>
      <pc:sldChg chg="modSp mod">
        <pc:chgData name="Lidija" userId="dd34498d-c5cb-4820-b009-9f6aab0b2998" providerId="ADAL" clId="{112144C8-C02A-4581-966F-213142C3C589}" dt="2020-09-21T15:06:42.464" v="24" actId="20577"/>
        <pc:sldMkLst>
          <pc:docMk/>
          <pc:sldMk cId="303447833" sldId="256"/>
        </pc:sldMkLst>
        <pc:spChg chg="mod">
          <ac:chgData name="Lidija" userId="dd34498d-c5cb-4820-b009-9f6aab0b2998" providerId="ADAL" clId="{112144C8-C02A-4581-966F-213142C3C589}" dt="2020-09-21T15:06:42.464" v="24" actId="20577"/>
          <ac:spMkLst>
            <pc:docMk/>
            <pc:sldMk cId="303447833" sldId="256"/>
            <ac:spMk id="5" creationId="{00000000-0000-0000-0000-000000000000}"/>
          </ac:spMkLst>
        </pc:spChg>
      </pc:sldChg>
      <pc:sldChg chg="addSp modSp new mod">
        <pc:chgData name="Lidija" userId="dd34498d-c5cb-4820-b009-9f6aab0b2998" providerId="ADAL" clId="{112144C8-C02A-4581-966F-213142C3C589}" dt="2020-09-21T15:07:51.771" v="33" actId="1076"/>
        <pc:sldMkLst>
          <pc:docMk/>
          <pc:sldMk cId="1797109793" sldId="257"/>
        </pc:sldMkLst>
        <pc:spChg chg="mod">
          <ac:chgData name="Lidija" userId="dd34498d-c5cb-4820-b009-9f6aab0b2998" providerId="ADAL" clId="{112144C8-C02A-4581-966F-213142C3C589}" dt="2020-09-21T15:07:06.856" v="30" actId="20577"/>
          <ac:spMkLst>
            <pc:docMk/>
            <pc:sldMk cId="1797109793" sldId="257"/>
            <ac:spMk id="2" creationId="{A28B40E6-91D7-4B88-897D-0FDA9A218618}"/>
          </ac:spMkLst>
        </pc:spChg>
        <pc:picChg chg="add mod">
          <ac:chgData name="Lidija" userId="dd34498d-c5cb-4820-b009-9f6aab0b2998" providerId="ADAL" clId="{112144C8-C02A-4581-966F-213142C3C589}" dt="2020-09-21T15:07:51.771" v="33" actId="1076"/>
          <ac:picMkLst>
            <pc:docMk/>
            <pc:sldMk cId="1797109793" sldId="257"/>
            <ac:picMk id="3" creationId="{A419B792-9CA5-4BE0-8D29-6645D2D98B6F}"/>
          </ac:picMkLst>
        </pc:picChg>
      </pc:sldChg>
      <pc:sldChg chg="addSp delSp modSp new mod">
        <pc:chgData name="Lidija" userId="dd34498d-c5cb-4820-b009-9f6aab0b2998" providerId="ADAL" clId="{112144C8-C02A-4581-966F-213142C3C589}" dt="2020-09-21T15:19:04.942" v="274" actId="14100"/>
        <pc:sldMkLst>
          <pc:docMk/>
          <pc:sldMk cId="468031718" sldId="258"/>
        </pc:sldMkLst>
        <pc:spChg chg="mod">
          <ac:chgData name="Lidija" userId="dd34498d-c5cb-4820-b009-9f6aab0b2998" providerId="ADAL" clId="{112144C8-C02A-4581-966F-213142C3C589}" dt="2020-09-21T15:17:43.792" v="266" actId="20577"/>
          <ac:spMkLst>
            <pc:docMk/>
            <pc:sldMk cId="468031718" sldId="258"/>
            <ac:spMk id="2" creationId="{7944AB94-AC29-42AD-BADC-22217793FBDC}"/>
          </ac:spMkLst>
        </pc:spChg>
        <pc:spChg chg="add mod">
          <ac:chgData name="Lidija" userId="dd34498d-c5cb-4820-b009-9f6aab0b2998" providerId="ADAL" clId="{112144C8-C02A-4581-966F-213142C3C589}" dt="2020-09-21T15:14:39.187" v="228" actId="207"/>
          <ac:spMkLst>
            <pc:docMk/>
            <pc:sldMk cId="468031718" sldId="258"/>
            <ac:spMk id="6" creationId="{B5459050-B3D7-4F2F-9203-D36E51EC4D2F}"/>
          </ac:spMkLst>
        </pc:spChg>
        <pc:picChg chg="add del mod">
          <ac:chgData name="Lidija" userId="dd34498d-c5cb-4820-b009-9f6aab0b2998" providerId="ADAL" clId="{112144C8-C02A-4581-966F-213142C3C589}" dt="2020-09-21T15:10:07.275" v="55" actId="478"/>
          <ac:picMkLst>
            <pc:docMk/>
            <pc:sldMk cId="468031718" sldId="258"/>
            <ac:picMk id="3" creationId="{AD3A0304-D899-47A9-9411-67D35B90DFBE}"/>
          </ac:picMkLst>
        </pc:picChg>
        <pc:picChg chg="add mod">
          <ac:chgData name="Lidija" userId="dd34498d-c5cb-4820-b009-9f6aab0b2998" providerId="ADAL" clId="{112144C8-C02A-4581-966F-213142C3C589}" dt="2020-09-21T15:19:04.942" v="274" actId="14100"/>
          <ac:picMkLst>
            <pc:docMk/>
            <pc:sldMk cId="468031718" sldId="258"/>
            <ac:picMk id="4" creationId="{9BC02F7C-86A6-4BC6-B0A3-45A024174AD5}"/>
          </ac:picMkLst>
        </pc:picChg>
        <pc:picChg chg="add mod">
          <ac:chgData name="Lidija" userId="dd34498d-c5cb-4820-b009-9f6aab0b2998" providerId="ADAL" clId="{112144C8-C02A-4581-966F-213142C3C589}" dt="2020-09-21T15:11:01.586" v="60" actId="1076"/>
          <ac:picMkLst>
            <pc:docMk/>
            <pc:sldMk cId="468031718" sldId="258"/>
            <ac:picMk id="5" creationId="{AC043DCF-D3FB-441A-A7E8-3618349CFE54}"/>
          </ac:picMkLst>
        </pc:picChg>
      </pc:sldChg>
      <pc:sldChg chg="addSp delSp modSp new mod">
        <pc:chgData name="Lidija" userId="dd34498d-c5cb-4820-b009-9f6aab0b2998" providerId="ADAL" clId="{112144C8-C02A-4581-966F-213142C3C589}" dt="2020-09-22T10:09:25.617" v="401" actId="207"/>
        <pc:sldMkLst>
          <pc:docMk/>
          <pc:sldMk cId="3594088146" sldId="259"/>
        </pc:sldMkLst>
        <pc:spChg chg="mod">
          <ac:chgData name="Lidija" userId="dd34498d-c5cb-4820-b009-9f6aab0b2998" providerId="ADAL" clId="{112144C8-C02A-4581-966F-213142C3C589}" dt="2020-09-21T15:17:50.899" v="268" actId="20577"/>
          <ac:spMkLst>
            <pc:docMk/>
            <pc:sldMk cId="3594088146" sldId="259"/>
            <ac:spMk id="2" creationId="{BF9DF04B-18AE-4A53-AF18-C3814C088F6E}"/>
          </ac:spMkLst>
        </pc:spChg>
        <pc:spChg chg="add mod">
          <ac:chgData name="Lidija" userId="dd34498d-c5cb-4820-b009-9f6aab0b2998" providerId="ADAL" clId="{112144C8-C02A-4581-966F-213142C3C589}" dt="2020-09-22T10:09:25.617" v="401" actId="207"/>
          <ac:spMkLst>
            <pc:docMk/>
            <pc:sldMk cId="3594088146" sldId="259"/>
            <ac:spMk id="7" creationId="{CAF2023D-7ED6-4219-8C65-CA9007D89010}"/>
          </ac:spMkLst>
        </pc:spChg>
        <pc:picChg chg="add del mod">
          <ac:chgData name="Lidija" userId="dd34498d-c5cb-4820-b009-9f6aab0b2998" providerId="ADAL" clId="{112144C8-C02A-4581-966F-213142C3C589}" dt="2020-09-21T15:17:53.001" v="270" actId="478"/>
          <ac:picMkLst>
            <pc:docMk/>
            <pc:sldMk cId="3594088146" sldId="259"/>
            <ac:picMk id="3" creationId="{223C0EF0-3264-4112-B93F-C549183F0CB5}"/>
          </ac:picMkLst>
        </pc:picChg>
        <pc:picChg chg="add mod">
          <ac:chgData name="Lidija" userId="dd34498d-c5cb-4820-b009-9f6aab0b2998" providerId="ADAL" clId="{112144C8-C02A-4581-966F-213142C3C589}" dt="2020-09-21T15:18:58.783" v="273" actId="1076"/>
          <ac:picMkLst>
            <pc:docMk/>
            <pc:sldMk cId="3594088146" sldId="259"/>
            <ac:picMk id="4" creationId="{D39EC084-96DC-40C9-B249-58AA5F86E839}"/>
          </ac:picMkLst>
        </pc:picChg>
        <pc:picChg chg="add mod">
          <ac:chgData name="Lidija" userId="dd34498d-c5cb-4820-b009-9f6aab0b2998" providerId="ADAL" clId="{112144C8-C02A-4581-966F-213142C3C589}" dt="2020-09-21T15:19:59.523" v="276" actId="1076"/>
          <ac:picMkLst>
            <pc:docMk/>
            <pc:sldMk cId="3594088146" sldId="259"/>
            <ac:picMk id="5" creationId="{89813717-A165-4352-801F-983D214DEC32}"/>
          </ac:picMkLst>
        </pc:picChg>
        <pc:picChg chg="add mod">
          <ac:chgData name="Lidija" userId="dd34498d-c5cb-4820-b009-9f6aab0b2998" providerId="ADAL" clId="{112144C8-C02A-4581-966F-213142C3C589}" dt="2020-09-21T15:20:28.351" v="279" actId="14100"/>
          <ac:picMkLst>
            <pc:docMk/>
            <pc:sldMk cId="3594088146" sldId="259"/>
            <ac:picMk id="6" creationId="{D64C94C2-DC89-4F2F-988B-505EB141BADC}"/>
          </ac:picMkLst>
        </pc:picChg>
      </pc:sldChg>
      <pc:sldChg chg="addSp modSp new mod">
        <pc:chgData name="Lidija" userId="dd34498d-c5cb-4820-b009-9f6aab0b2998" providerId="ADAL" clId="{112144C8-C02A-4581-966F-213142C3C589}" dt="2020-09-21T15:25:08.053" v="372" actId="207"/>
        <pc:sldMkLst>
          <pc:docMk/>
          <pc:sldMk cId="3060915600" sldId="260"/>
        </pc:sldMkLst>
        <pc:spChg chg="mod">
          <ac:chgData name="Lidija" userId="dd34498d-c5cb-4820-b009-9f6aab0b2998" providerId="ADAL" clId="{112144C8-C02A-4581-966F-213142C3C589}" dt="2020-09-21T15:22:43.137" v="297" actId="20577"/>
          <ac:spMkLst>
            <pc:docMk/>
            <pc:sldMk cId="3060915600" sldId="260"/>
            <ac:spMk id="2" creationId="{D3E0323A-2550-4164-B53F-DDCFBCB53A9F}"/>
          </ac:spMkLst>
        </pc:spChg>
        <pc:spChg chg="add mod">
          <ac:chgData name="Lidija" userId="dd34498d-c5cb-4820-b009-9f6aab0b2998" providerId="ADAL" clId="{112144C8-C02A-4581-966F-213142C3C589}" dt="2020-09-21T15:25:08.053" v="372" actId="207"/>
          <ac:spMkLst>
            <pc:docMk/>
            <pc:sldMk cId="3060915600" sldId="260"/>
            <ac:spMk id="4" creationId="{4A559075-14CF-4201-9625-DE14D717CE80}"/>
          </ac:spMkLst>
        </pc:spChg>
        <pc:picChg chg="add mod">
          <ac:chgData name="Lidija" userId="dd34498d-c5cb-4820-b009-9f6aab0b2998" providerId="ADAL" clId="{112144C8-C02A-4581-966F-213142C3C589}" dt="2020-09-21T15:22:49.146" v="298" actId="1076"/>
          <ac:picMkLst>
            <pc:docMk/>
            <pc:sldMk cId="3060915600" sldId="260"/>
            <ac:picMk id="3" creationId="{C2CD86E3-274F-4A10-AECC-403F8492BD7C}"/>
          </ac:picMkLst>
        </pc:picChg>
      </pc:sldChg>
      <pc:sldChg chg="del">
        <pc:chgData name="Lidija" userId="dd34498d-c5cb-4820-b009-9f6aab0b2998" providerId="ADAL" clId="{112144C8-C02A-4581-966F-213142C3C589}" dt="2020-09-21T15:06:51.395" v="25" actId="47"/>
        <pc:sldMkLst>
          <pc:docMk/>
          <pc:sldMk cId="2293752717" sldId="291"/>
        </pc:sldMkLst>
      </pc:sldChg>
      <pc:sldChg chg="del">
        <pc:chgData name="Lidija" userId="dd34498d-c5cb-4820-b009-9f6aab0b2998" providerId="ADAL" clId="{112144C8-C02A-4581-966F-213142C3C589}" dt="2020-09-21T15:06:51.395" v="25" actId="47"/>
        <pc:sldMkLst>
          <pc:docMk/>
          <pc:sldMk cId="760466379" sldId="292"/>
        </pc:sldMkLst>
      </pc:sldChg>
      <pc:sldChg chg="del">
        <pc:chgData name="Lidija" userId="dd34498d-c5cb-4820-b009-9f6aab0b2998" providerId="ADAL" clId="{112144C8-C02A-4581-966F-213142C3C589}" dt="2020-09-21T15:06:51.395" v="25" actId="47"/>
        <pc:sldMkLst>
          <pc:docMk/>
          <pc:sldMk cId="4270809853" sldId="29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2020-09-21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Kvadratna jednadžba</a:t>
            </a:r>
          </a:p>
          <a:p>
            <a:r>
              <a:rPr lang="hr-HR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uvod</a:t>
            </a:r>
            <a:endParaRPr lang="en-US" altLang="ko-KR" sz="3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372200" y="3435846"/>
            <a:ext cx="2537370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hr-HR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Lidija Blagojević, prof. savjetnik</a:t>
            </a:r>
            <a:endParaRPr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8B40E6-91D7-4B88-897D-0FDA9A218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Uvod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A419B792-9CA5-4BE0-8D29-6645D2D98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059582"/>
            <a:ext cx="5195466" cy="3948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109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44AB94-AC29-42AD-BADC-22217793F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Nepotpuni oblik, b=0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BC02F7C-86A6-4BC6-B0A3-45A024174A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2199" y="1275606"/>
            <a:ext cx="1530879" cy="1296144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AC043DCF-D3FB-441A-A7E8-3618349CFE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1275606"/>
            <a:ext cx="5661951" cy="1209675"/>
          </a:xfrm>
          <a:prstGeom prst="rect">
            <a:avLst/>
          </a:prstGeom>
        </p:spPr>
      </p:pic>
      <p:sp>
        <p:nvSpPr>
          <p:cNvPr id="6" name="TekstniOkvir 5">
            <a:extLst>
              <a:ext uri="{FF2B5EF4-FFF2-40B4-BE49-F238E27FC236}">
                <a16:creationId xmlns:a16="http://schemas.microsoft.com/office/drawing/2014/main" id="{B5459050-B3D7-4F2F-9203-D36E51EC4D2F}"/>
              </a:ext>
            </a:extLst>
          </p:cNvPr>
          <p:cNvSpPr txBox="1"/>
          <p:nvPr/>
        </p:nvSpPr>
        <p:spPr>
          <a:xfrm>
            <a:off x="971600" y="3147814"/>
            <a:ext cx="4824536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Na satu riješiti 4 c, ostali za DZ (str 30)</a:t>
            </a:r>
          </a:p>
          <a:p>
            <a:r>
              <a:rPr lang="hr-HR" dirty="0"/>
              <a:t>                    5 b, c, ostali za DZ</a:t>
            </a:r>
          </a:p>
          <a:p>
            <a:r>
              <a:rPr lang="hr-HR" dirty="0"/>
              <a:t>                    9 b, e, f, za  DZ a, c, d, g</a:t>
            </a:r>
          </a:p>
        </p:txBody>
      </p:sp>
    </p:spTree>
    <p:extLst>
      <p:ext uri="{BB962C8B-B14F-4D97-AF65-F5344CB8AC3E}">
        <p14:creationId xmlns:p14="http://schemas.microsoft.com/office/powerpoint/2010/main" val="468031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9DF04B-18AE-4A53-AF18-C3814C088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Nepotpuni oblik, c=0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D39EC084-96DC-40C9-B249-58AA5F86E8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1275606"/>
            <a:ext cx="2671167" cy="1713324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89813717-A165-4352-801F-983D214DEC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681" y="1131590"/>
            <a:ext cx="4638675" cy="723900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D64C94C2-DC89-4F2F-988B-505EB141BA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81" y="1923677"/>
            <a:ext cx="3391247" cy="871731"/>
          </a:xfrm>
          <a:prstGeom prst="rect">
            <a:avLst/>
          </a:prstGeom>
        </p:spPr>
      </p:pic>
      <p:sp>
        <p:nvSpPr>
          <p:cNvPr id="7" name="TekstniOkvir 6">
            <a:extLst>
              <a:ext uri="{FF2B5EF4-FFF2-40B4-BE49-F238E27FC236}">
                <a16:creationId xmlns:a16="http://schemas.microsoft.com/office/drawing/2014/main" id="{CAF2023D-7ED6-4219-8C65-CA9007D89010}"/>
              </a:ext>
            </a:extLst>
          </p:cNvPr>
          <p:cNvSpPr txBox="1"/>
          <p:nvPr/>
        </p:nvSpPr>
        <p:spPr>
          <a:xfrm>
            <a:off x="971600" y="3219822"/>
            <a:ext cx="237626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DZ 9. </a:t>
            </a:r>
            <a:r>
              <a:rPr lang="hr-HR" dirty="0" err="1"/>
              <a:t>zad</a:t>
            </a:r>
            <a:r>
              <a:rPr lang="hr-HR" dirty="0"/>
              <a:t> c, f i g</a:t>
            </a:r>
          </a:p>
        </p:txBody>
      </p:sp>
    </p:spTree>
    <p:extLst>
      <p:ext uri="{BB962C8B-B14F-4D97-AF65-F5344CB8AC3E}">
        <p14:creationId xmlns:p14="http://schemas.microsoft.com/office/powerpoint/2010/main" val="3594088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3E0323A-2550-4164-B53F-DDCFBCB53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Zadaci za vježbu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C2CD86E3-274F-4A10-AECC-403F8492BD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059582"/>
            <a:ext cx="7677150" cy="2466975"/>
          </a:xfrm>
          <a:prstGeom prst="rect">
            <a:avLst/>
          </a:prstGeom>
        </p:spPr>
      </p:pic>
      <p:sp>
        <p:nvSpPr>
          <p:cNvPr id="4" name="TekstniOkvir 3">
            <a:extLst>
              <a:ext uri="{FF2B5EF4-FFF2-40B4-BE49-F238E27FC236}">
                <a16:creationId xmlns:a16="http://schemas.microsoft.com/office/drawing/2014/main" id="{4A559075-14CF-4201-9625-DE14D717CE80}"/>
              </a:ext>
            </a:extLst>
          </p:cNvPr>
          <p:cNvSpPr txBox="1"/>
          <p:nvPr/>
        </p:nvSpPr>
        <p:spPr>
          <a:xfrm>
            <a:off x="539552" y="3867894"/>
            <a:ext cx="417646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Na satu riješiti 10. i 12. za DZ 11. i 13.</a:t>
            </a:r>
          </a:p>
        </p:txBody>
      </p:sp>
    </p:spTree>
    <p:extLst>
      <p:ext uri="{BB962C8B-B14F-4D97-AF65-F5344CB8AC3E}">
        <p14:creationId xmlns:p14="http://schemas.microsoft.com/office/powerpoint/2010/main" val="3060915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7F1B117DF975488B0393DB22D8D2BE" ma:contentTypeVersion="33" ma:contentTypeDescription="Create a new document." ma:contentTypeScope="" ma:versionID="6bd61e953fc487a4034100e29734eeb1">
  <xsd:schema xmlns:xsd="http://www.w3.org/2001/XMLSchema" xmlns:xs="http://www.w3.org/2001/XMLSchema" xmlns:p="http://schemas.microsoft.com/office/2006/metadata/properties" xmlns:ns3="05ad64a8-3072-44b7-9688-07bbb5c6aecf" xmlns:ns4="0aa6a6ba-acfe-43af-8444-806e67c30b7f" targetNamespace="http://schemas.microsoft.com/office/2006/metadata/properties" ma:root="true" ma:fieldsID="c282dba1f04b6bc9f1f7e3fb1887ee6d" ns3:_="" ns4:_="">
    <xsd:import namespace="05ad64a8-3072-44b7-9688-07bbb5c6aecf"/>
    <xsd:import namespace="0aa6a6ba-acfe-43af-8444-806e67c30b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d64a8-3072-44b7-9688-07bbb5c6ae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a6a6ba-acfe-43af-8444-806e67c30b7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s xmlns="05ad64a8-3072-44b7-9688-07bbb5c6aecf" xsi:nil="true"/>
    <NotebookType xmlns="05ad64a8-3072-44b7-9688-07bbb5c6aecf" xsi:nil="true"/>
    <CultureName xmlns="05ad64a8-3072-44b7-9688-07bbb5c6aecf" xsi:nil="true"/>
    <Owner xmlns="05ad64a8-3072-44b7-9688-07bbb5c6aecf">
      <UserInfo>
        <DisplayName/>
        <AccountId xsi:nil="true"/>
        <AccountType/>
      </UserInfo>
    </Owner>
    <Students xmlns="05ad64a8-3072-44b7-9688-07bbb5c6aecf">
      <UserInfo>
        <DisplayName/>
        <AccountId xsi:nil="true"/>
        <AccountType/>
      </UserInfo>
    </Students>
    <Student_Groups xmlns="05ad64a8-3072-44b7-9688-07bbb5c6aecf">
      <UserInfo>
        <DisplayName/>
        <AccountId xsi:nil="true"/>
        <AccountType/>
      </UserInfo>
    </Student_Groups>
    <Distribution_Groups xmlns="05ad64a8-3072-44b7-9688-07bbb5c6aecf" xsi:nil="true"/>
    <TeamsChannelId xmlns="05ad64a8-3072-44b7-9688-07bbb5c6aecf" xsi:nil="true"/>
    <Math_Settings xmlns="05ad64a8-3072-44b7-9688-07bbb5c6aecf" xsi:nil="true"/>
    <AppVersion xmlns="05ad64a8-3072-44b7-9688-07bbb5c6aecf" xsi:nil="true"/>
    <LMS_Mappings xmlns="05ad64a8-3072-44b7-9688-07bbb5c6aecf" xsi:nil="true"/>
    <Invited_Teachers xmlns="05ad64a8-3072-44b7-9688-07bbb5c6aecf" xsi:nil="true"/>
    <IsNotebookLocked xmlns="05ad64a8-3072-44b7-9688-07bbb5c6aecf" xsi:nil="true"/>
    <DefaultSectionNames xmlns="05ad64a8-3072-44b7-9688-07bbb5c6aecf" xsi:nil="true"/>
    <Self_Registration_Enabled xmlns="05ad64a8-3072-44b7-9688-07bbb5c6aecf" xsi:nil="true"/>
    <Has_Teacher_Only_SectionGroup xmlns="05ad64a8-3072-44b7-9688-07bbb5c6aecf" xsi:nil="true"/>
    <FolderType xmlns="05ad64a8-3072-44b7-9688-07bbb5c6aecf" xsi:nil="true"/>
    <Invited_Students xmlns="05ad64a8-3072-44b7-9688-07bbb5c6aecf" xsi:nil="true"/>
    <Teachers xmlns="05ad64a8-3072-44b7-9688-07bbb5c6aecf">
      <UserInfo>
        <DisplayName/>
        <AccountId xsi:nil="true"/>
        <AccountType/>
      </UserInfo>
    </Teachers>
    <Is_Collaboration_Space_Locked xmlns="05ad64a8-3072-44b7-9688-07bbb5c6aec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E054186-EDEA-4DFF-9AA1-20A2D8EBA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ad64a8-3072-44b7-9688-07bbb5c6aecf"/>
    <ds:schemaRef ds:uri="0aa6a6ba-acfe-43af-8444-806e67c30b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3EFFE74-A29A-48F4-9528-00640165D96D}">
  <ds:schemaRefs>
    <ds:schemaRef ds:uri="http://schemas.microsoft.com/office/2006/metadata/properties"/>
    <ds:schemaRef ds:uri="http://schemas.microsoft.com/office/infopath/2007/PartnerControls"/>
    <ds:schemaRef ds:uri="05ad64a8-3072-44b7-9688-07bbb5c6aecf"/>
  </ds:schemaRefs>
</ds:datastoreItem>
</file>

<file path=customXml/itemProps3.xml><?xml version="1.0" encoding="utf-8"?>
<ds:datastoreItem xmlns:ds="http://schemas.openxmlformats.org/officeDocument/2006/customXml" ds:itemID="{AC3248AA-32A6-4656-982D-8E9AA46522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8163</TotalTime>
  <Words>88</Words>
  <Application>Microsoft Office PowerPoint</Application>
  <PresentationFormat>Prikaz na zaslonu (16:9)</PresentationFormat>
  <Paragraphs>12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Theme</vt:lpstr>
      <vt:lpstr>PowerPoint prezentacija</vt:lpstr>
      <vt:lpstr>Uvod</vt:lpstr>
      <vt:lpstr>Nepotpuni oblik, b=0</vt:lpstr>
      <vt:lpstr>Nepotpuni oblik, c=0</vt:lpstr>
      <vt:lpstr>Zadaci za vježbu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Lidija Blagojević</cp:lastModifiedBy>
  <cp:revision>60</cp:revision>
  <dcterms:created xsi:type="dcterms:W3CDTF">2014-04-01T16:27:38Z</dcterms:created>
  <dcterms:modified xsi:type="dcterms:W3CDTF">2020-09-22T10:09:28Z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0x010100C67F1B117DF975488B0393DB22D8D2BE</vt:lpwstr>
  </property>
</Properties>
</file>