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63" r:id="rId7"/>
    <p:sldId id="262" r:id="rId8"/>
    <p:sldId id="257" r:id="rId9"/>
    <p:sldId id="258" r:id="rId10"/>
    <p:sldId id="259" r:id="rId11"/>
    <p:sldId id="260" r:id="rId12"/>
    <p:sldId id="261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00113-3ED7-42B1-A733-5E1A202203E6}" v="534" dt="2020-09-29T07:20:40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24A00113-3ED7-42B1-A733-5E1A202203E6}"/>
    <pc:docChg chg="custSel addSld delSld modSld">
      <pc:chgData name="Lidija Blagojević" userId="dd34498d-c5cb-4820-b009-9f6aab0b2998" providerId="ADAL" clId="{24A00113-3ED7-42B1-A733-5E1A202203E6}" dt="2020-09-29T11:23:33.399" v="1167" actId="20577"/>
      <pc:docMkLst>
        <pc:docMk/>
      </pc:docMkLst>
      <pc:sldChg chg="modSp mod">
        <pc:chgData name="Lidija Blagojević" userId="dd34498d-c5cb-4820-b009-9f6aab0b2998" providerId="ADAL" clId="{24A00113-3ED7-42B1-A733-5E1A202203E6}" dt="2020-09-28T18:21:12.059" v="138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24A00113-3ED7-42B1-A733-5E1A202203E6}" dt="2020-09-28T18:21:12.059" v="138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modSp new mod">
        <pc:chgData name="Lidija Blagojević" userId="dd34498d-c5cb-4820-b009-9f6aab0b2998" providerId="ADAL" clId="{24A00113-3ED7-42B1-A733-5E1A202203E6}" dt="2020-09-28T18:25:20.883" v="196" actId="1076"/>
        <pc:sldMkLst>
          <pc:docMk/>
          <pc:sldMk cId="332819362" sldId="257"/>
        </pc:sldMkLst>
        <pc:spChg chg="mod">
          <ac:chgData name="Lidija Blagojević" userId="dd34498d-c5cb-4820-b009-9f6aab0b2998" providerId="ADAL" clId="{24A00113-3ED7-42B1-A733-5E1A202203E6}" dt="2020-09-28T18:25:08.820" v="194" actId="403"/>
          <ac:spMkLst>
            <pc:docMk/>
            <pc:sldMk cId="332819362" sldId="257"/>
            <ac:spMk id="2" creationId="{9BF7471E-B3A5-4DCA-8586-219B31A5AA1B}"/>
          </ac:spMkLst>
        </pc:spChg>
        <pc:picChg chg="add mod">
          <ac:chgData name="Lidija Blagojević" userId="dd34498d-c5cb-4820-b009-9f6aab0b2998" providerId="ADAL" clId="{24A00113-3ED7-42B1-A733-5E1A202203E6}" dt="2020-09-28T18:25:20.883" v="196" actId="1076"/>
          <ac:picMkLst>
            <pc:docMk/>
            <pc:sldMk cId="332819362" sldId="257"/>
            <ac:picMk id="3" creationId="{6EDC9BE5-B88C-4E28-8A12-91EE9CA8EE4A}"/>
          </ac:picMkLst>
        </pc:picChg>
      </pc:sldChg>
      <pc:sldChg chg="del">
        <pc:chgData name="Lidija Blagojević" userId="dd34498d-c5cb-4820-b009-9f6aab0b2998" providerId="ADAL" clId="{24A00113-3ED7-42B1-A733-5E1A202203E6}" dt="2020-09-28T18:07:34.546" v="59" actId="47"/>
        <pc:sldMkLst>
          <pc:docMk/>
          <pc:sldMk cId="1797109793" sldId="257"/>
        </pc:sldMkLst>
      </pc:sldChg>
      <pc:sldChg chg="del">
        <pc:chgData name="Lidija Blagojević" userId="dd34498d-c5cb-4820-b009-9f6aab0b2998" providerId="ADAL" clId="{24A00113-3ED7-42B1-A733-5E1A202203E6}" dt="2020-09-28T18:07:34.546" v="59" actId="47"/>
        <pc:sldMkLst>
          <pc:docMk/>
          <pc:sldMk cId="468031718" sldId="258"/>
        </pc:sldMkLst>
      </pc:sldChg>
      <pc:sldChg chg="addSp delSp modSp new mod">
        <pc:chgData name="Lidija Blagojević" userId="dd34498d-c5cb-4820-b009-9f6aab0b2998" providerId="ADAL" clId="{24A00113-3ED7-42B1-A733-5E1A202203E6}" dt="2020-09-28T18:42:51.616" v="407" actId="1076"/>
        <pc:sldMkLst>
          <pc:docMk/>
          <pc:sldMk cId="2901108143" sldId="258"/>
        </pc:sldMkLst>
        <pc:spChg chg="del">
          <ac:chgData name="Lidija Blagojević" userId="dd34498d-c5cb-4820-b009-9f6aab0b2998" providerId="ADAL" clId="{24A00113-3ED7-42B1-A733-5E1A202203E6}" dt="2020-09-28T18:27:42.535" v="200" actId="478"/>
          <ac:spMkLst>
            <pc:docMk/>
            <pc:sldMk cId="2901108143" sldId="258"/>
            <ac:spMk id="2" creationId="{02F481BE-2D6B-4607-A871-D24F326D9A1E}"/>
          </ac:spMkLst>
        </pc:spChg>
        <pc:spChg chg="add mod">
          <ac:chgData name="Lidija Blagojević" userId="dd34498d-c5cb-4820-b009-9f6aab0b2998" providerId="ADAL" clId="{24A00113-3ED7-42B1-A733-5E1A202203E6}" dt="2020-09-28T18:42:51.616" v="407" actId="1076"/>
          <ac:spMkLst>
            <pc:docMk/>
            <pc:sldMk cId="2901108143" sldId="258"/>
            <ac:spMk id="4" creationId="{3C7AF382-7281-4595-8C4F-84535F53B002}"/>
          </ac:spMkLst>
        </pc:spChg>
        <pc:spChg chg="add mod">
          <ac:chgData name="Lidija Blagojević" userId="dd34498d-c5cb-4820-b009-9f6aab0b2998" providerId="ADAL" clId="{24A00113-3ED7-42B1-A733-5E1A202203E6}" dt="2020-09-28T18:39:51.933" v="394" actId="20577"/>
          <ac:spMkLst>
            <pc:docMk/>
            <pc:sldMk cId="2901108143" sldId="258"/>
            <ac:spMk id="7" creationId="{5A918377-FE5F-4684-A589-E11605CABD00}"/>
          </ac:spMkLst>
        </pc:spChg>
        <pc:picChg chg="add mod">
          <ac:chgData name="Lidija Blagojević" userId="dd34498d-c5cb-4820-b009-9f6aab0b2998" providerId="ADAL" clId="{24A00113-3ED7-42B1-A733-5E1A202203E6}" dt="2020-09-28T18:41:28.566" v="395" actId="1076"/>
          <ac:picMkLst>
            <pc:docMk/>
            <pc:sldMk cId="2901108143" sldId="258"/>
            <ac:picMk id="3" creationId="{0A77A4C1-A85F-47AE-ADBB-ABAE8CFE9442}"/>
          </ac:picMkLst>
        </pc:picChg>
        <pc:picChg chg="add mod">
          <ac:chgData name="Lidija Blagojević" userId="dd34498d-c5cb-4820-b009-9f6aab0b2998" providerId="ADAL" clId="{24A00113-3ED7-42B1-A733-5E1A202203E6}" dt="2020-09-28T18:42:05.366" v="402" actId="1076"/>
          <ac:picMkLst>
            <pc:docMk/>
            <pc:sldMk cId="2901108143" sldId="258"/>
            <ac:picMk id="5" creationId="{CF5D3FFC-E711-412D-A801-2EE832870292}"/>
          </ac:picMkLst>
        </pc:picChg>
        <pc:picChg chg="add del">
          <ac:chgData name="Lidija Blagojević" userId="dd34498d-c5cb-4820-b009-9f6aab0b2998" providerId="ADAL" clId="{24A00113-3ED7-42B1-A733-5E1A202203E6}" dt="2020-09-28T18:33:32.930" v="281" actId="478"/>
          <ac:picMkLst>
            <pc:docMk/>
            <pc:sldMk cId="2901108143" sldId="258"/>
            <ac:picMk id="6" creationId="{70314E8C-09CE-4627-95AF-E452558F275A}"/>
          </ac:picMkLst>
        </pc:picChg>
      </pc:sldChg>
      <pc:sldChg chg="addSp delSp modSp new mod">
        <pc:chgData name="Lidija Blagojević" userId="dd34498d-c5cb-4820-b009-9f6aab0b2998" providerId="ADAL" clId="{24A00113-3ED7-42B1-A733-5E1A202203E6}" dt="2020-09-28T19:00:31.813" v="602" actId="20577"/>
        <pc:sldMkLst>
          <pc:docMk/>
          <pc:sldMk cId="1361967517" sldId="259"/>
        </pc:sldMkLst>
        <pc:spChg chg="del">
          <ac:chgData name="Lidija Blagojević" userId="dd34498d-c5cb-4820-b009-9f6aab0b2998" providerId="ADAL" clId="{24A00113-3ED7-42B1-A733-5E1A202203E6}" dt="2020-09-28T18:41:57.755" v="400" actId="478"/>
          <ac:spMkLst>
            <pc:docMk/>
            <pc:sldMk cId="1361967517" sldId="259"/>
            <ac:spMk id="2" creationId="{F2B7783D-0AFA-436C-B2E7-033C845A90CB}"/>
          </ac:spMkLst>
        </pc:spChg>
        <pc:spChg chg="add mod">
          <ac:chgData name="Lidija Blagojević" userId="dd34498d-c5cb-4820-b009-9f6aab0b2998" providerId="ADAL" clId="{24A00113-3ED7-42B1-A733-5E1A202203E6}" dt="2020-09-28T18:49:14.117" v="509" actId="14100"/>
          <ac:spMkLst>
            <pc:docMk/>
            <pc:sldMk cId="1361967517" sldId="259"/>
            <ac:spMk id="6" creationId="{44941654-D8F4-4EE7-AE9B-BFF4E10D00C7}"/>
          </ac:spMkLst>
        </pc:spChg>
        <pc:spChg chg="add mod">
          <ac:chgData name="Lidija Blagojević" userId="dd34498d-c5cb-4820-b009-9f6aab0b2998" providerId="ADAL" clId="{24A00113-3ED7-42B1-A733-5E1A202203E6}" dt="2020-09-28T19:00:31.813" v="602" actId="20577"/>
          <ac:spMkLst>
            <pc:docMk/>
            <pc:sldMk cId="1361967517" sldId="259"/>
            <ac:spMk id="7" creationId="{F39C243C-6832-42B6-866A-92F296C7DB5E}"/>
          </ac:spMkLst>
        </pc:spChg>
        <pc:picChg chg="add mod">
          <ac:chgData name="Lidija Blagojević" userId="dd34498d-c5cb-4820-b009-9f6aab0b2998" providerId="ADAL" clId="{24A00113-3ED7-42B1-A733-5E1A202203E6}" dt="2020-09-28T18:42:01.221" v="401" actId="1076"/>
          <ac:picMkLst>
            <pc:docMk/>
            <pc:sldMk cId="1361967517" sldId="259"/>
            <ac:picMk id="3" creationId="{39C7BDDD-7F38-480E-B618-6E50B9D5CCA2}"/>
          </ac:picMkLst>
        </pc:picChg>
        <pc:picChg chg="add mod">
          <ac:chgData name="Lidija Blagojević" userId="dd34498d-c5cb-4820-b009-9f6aab0b2998" providerId="ADAL" clId="{24A00113-3ED7-42B1-A733-5E1A202203E6}" dt="2020-09-28T18:42:16.427" v="404" actId="1076"/>
          <ac:picMkLst>
            <pc:docMk/>
            <pc:sldMk cId="1361967517" sldId="259"/>
            <ac:picMk id="4" creationId="{6CB5B105-4BAB-47B0-A806-FAD49CBA0FA5}"/>
          </ac:picMkLst>
        </pc:picChg>
        <pc:picChg chg="add del mod">
          <ac:chgData name="Lidija Blagojević" userId="dd34498d-c5cb-4820-b009-9f6aab0b2998" providerId="ADAL" clId="{24A00113-3ED7-42B1-A733-5E1A202203E6}" dt="2020-09-28T18:42:47.266" v="406" actId="478"/>
          <ac:picMkLst>
            <pc:docMk/>
            <pc:sldMk cId="1361967517" sldId="259"/>
            <ac:picMk id="5" creationId="{93A7BAB3-F5C8-4D0B-ADDA-77ECDF2A495F}"/>
          </ac:picMkLst>
        </pc:picChg>
      </pc:sldChg>
      <pc:sldChg chg="del">
        <pc:chgData name="Lidija Blagojević" userId="dd34498d-c5cb-4820-b009-9f6aab0b2998" providerId="ADAL" clId="{24A00113-3ED7-42B1-A733-5E1A202203E6}" dt="2020-09-28T18:07:34.546" v="59" actId="47"/>
        <pc:sldMkLst>
          <pc:docMk/>
          <pc:sldMk cId="3594088146" sldId="259"/>
        </pc:sldMkLst>
      </pc:sldChg>
      <pc:sldChg chg="addSp delSp modSp new mod">
        <pc:chgData name="Lidija Blagojević" userId="dd34498d-c5cb-4820-b009-9f6aab0b2998" providerId="ADAL" clId="{24A00113-3ED7-42B1-A733-5E1A202203E6}" dt="2020-09-28T19:25:04.110" v="843" actId="20577"/>
        <pc:sldMkLst>
          <pc:docMk/>
          <pc:sldMk cId="1724236144" sldId="260"/>
        </pc:sldMkLst>
        <pc:spChg chg="del">
          <ac:chgData name="Lidija Blagojević" userId="dd34498d-c5cb-4820-b009-9f6aab0b2998" providerId="ADAL" clId="{24A00113-3ED7-42B1-A733-5E1A202203E6}" dt="2020-09-28T19:02:18.228" v="604" actId="478"/>
          <ac:spMkLst>
            <pc:docMk/>
            <pc:sldMk cId="1724236144" sldId="260"/>
            <ac:spMk id="2" creationId="{998224D7-8A5E-48CE-A97C-DD0FAB69C96C}"/>
          </ac:spMkLst>
        </pc:spChg>
        <pc:spChg chg="add mod">
          <ac:chgData name="Lidija Blagojević" userId="dd34498d-c5cb-4820-b009-9f6aab0b2998" providerId="ADAL" clId="{24A00113-3ED7-42B1-A733-5E1A202203E6}" dt="2020-09-28T19:09:52.068" v="673" actId="20577"/>
          <ac:spMkLst>
            <pc:docMk/>
            <pc:sldMk cId="1724236144" sldId="260"/>
            <ac:spMk id="5" creationId="{A508554B-D12B-414F-A961-34C1EB95F32B}"/>
          </ac:spMkLst>
        </pc:spChg>
        <pc:spChg chg="add mod">
          <ac:chgData name="Lidija Blagojević" userId="dd34498d-c5cb-4820-b009-9f6aab0b2998" providerId="ADAL" clId="{24A00113-3ED7-42B1-A733-5E1A202203E6}" dt="2020-09-28T19:24:37.026" v="829" actId="404"/>
          <ac:spMkLst>
            <pc:docMk/>
            <pc:sldMk cId="1724236144" sldId="260"/>
            <ac:spMk id="7" creationId="{A5F0DB4A-566C-4C2A-A70C-D042CF0FBEBC}"/>
          </ac:spMkLst>
        </pc:spChg>
        <pc:spChg chg="add mod">
          <ac:chgData name="Lidija Blagojević" userId="dd34498d-c5cb-4820-b009-9f6aab0b2998" providerId="ADAL" clId="{24A00113-3ED7-42B1-A733-5E1A202203E6}" dt="2020-09-28T19:25:04.110" v="843" actId="20577"/>
          <ac:spMkLst>
            <pc:docMk/>
            <pc:sldMk cId="1724236144" sldId="260"/>
            <ac:spMk id="8" creationId="{BA83507A-27E2-4403-A93A-4464C9F34DC2}"/>
          </ac:spMkLst>
        </pc:spChg>
        <pc:picChg chg="add mod">
          <ac:chgData name="Lidija Blagojević" userId="dd34498d-c5cb-4820-b009-9f6aab0b2998" providerId="ADAL" clId="{24A00113-3ED7-42B1-A733-5E1A202203E6}" dt="2020-09-28T19:02:29.004" v="607" actId="1076"/>
          <ac:picMkLst>
            <pc:docMk/>
            <pc:sldMk cId="1724236144" sldId="260"/>
            <ac:picMk id="3" creationId="{8087C68A-7949-4F4A-BFE9-5C7C72853491}"/>
          </ac:picMkLst>
        </pc:picChg>
        <pc:picChg chg="add mod">
          <ac:chgData name="Lidija Blagojević" userId="dd34498d-c5cb-4820-b009-9f6aab0b2998" providerId="ADAL" clId="{24A00113-3ED7-42B1-A733-5E1A202203E6}" dt="2020-09-28T19:11:10.770" v="675" actId="1076"/>
          <ac:picMkLst>
            <pc:docMk/>
            <pc:sldMk cId="1724236144" sldId="260"/>
            <ac:picMk id="4" creationId="{C6FE5DC8-7D12-4F8D-9F93-666768F38CFC}"/>
          </ac:picMkLst>
        </pc:picChg>
        <pc:picChg chg="add mod">
          <ac:chgData name="Lidija Blagojević" userId="dd34498d-c5cb-4820-b009-9f6aab0b2998" providerId="ADAL" clId="{24A00113-3ED7-42B1-A733-5E1A202203E6}" dt="2020-09-28T19:11:22.160" v="677" actId="14100"/>
          <ac:picMkLst>
            <pc:docMk/>
            <pc:sldMk cId="1724236144" sldId="260"/>
            <ac:picMk id="6" creationId="{B6A4E76C-3C33-423A-93FC-4C0126C2C842}"/>
          </ac:picMkLst>
        </pc:picChg>
      </pc:sldChg>
      <pc:sldChg chg="del">
        <pc:chgData name="Lidija Blagojević" userId="dd34498d-c5cb-4820-b009-9f6aab0b2998" providerId="ADAL" clId="{24A00113-3ED7-42B1-A733-5E1A202203E6}" dt="2020-09-28T18:07:34.546" v="59" actId="47"/>
        <pc:sldMkLst>
          <pc:docMk/>
          <pc:sldMk cId="3060915600" sldId="260"/>
        </pc:sldMkLst>
      </pc:sldChg>
      <pc:sldChg chg="addSp modSp new mod">
        <pc:chgData name="Lidija Blagojević" userId="dd34498d-c5cb-4820-b009-9f6aab0b2998" providerId="ADAL" clId="{24A00113-3ED7-42B1-A733-5E1A202203E6}" dt="2020-09-29T11:23:33.399" v="1167" actId="20577"/>
        <pc:sldMkLst>
          <pc:docMk/>
          <pc:sldMk cId="3777814265" sldId="261"/>
        </pc:sldMkLst>
        <pc:spChg chg="add mod">
          <ac:chgData name="Lidija Blagojević" userId="dd34498d-c5cb-4820-b009-9f6aab0b2998" providerId="ADAL" clId="{24A00113-3ED7-42B1-A733-5E1A202203E6}" dt="2020-09-29T11:23:33.399" v="1167" actId="20577"/>
          <ac:spMkLst>
            <pc:docMk/>
            <pc:sldMk cId="3777814265" sldId="261"/>
            <ac:spMk id="4" creationId="{AD849483-394B-4357-BCCE-F14740B1C205}"/>
          </ac:spMkLst>
        </pc:spChg>
        <pc:picChg chg="add mod">
          <ac:chgData name="Lidija Blagojević" userId="dd34498d-c5cb-4820-b009-9f6aab0b2998" providerId="ADAL" clId="{24A00113-3ED7-42B1-A733-5E1A202203E6}" dt="2020-09-28T19:33:37.627" v="846" actId="1076"/>
          <ac:picMkLst>
            <pc:docMk/>
            <pc:sldMk cId="3777814265" sldId="261"/>
            <ac:picMk id="3" creationId="{322B0DAC-4CFC-427B-A0EC-5D9A7A1EDDBB}"/>
          </ac:picMkLst>
        </pc:picChg>
      </pc:sldChg>
      <pc:sldChg chg="addSp modSp new mod">
        <pc:chgData name="Lidija Blagojević" userId="dd34498d-c5cb-4820-b009-9f6aab0b2998" providerId="ADAL" clId="{24A00113-3ED7-42B1-A733-5E1A202203E6}" dt="2020-09-29T07:17:20.432" v="1045" actId="1076"/>
        <pc:sldMkLst>
          <pc:docMk/>
          <pc:sldMk cId="1676007206" sldId="262"/>
        </pc:sldMkLst>
        <pc:spChg chg="mod">
          <ac:chgData name="Lidija Blagojević" userId="dd34498d-c5cb-4820-b009-9f6aab0b2998" providerId="ADAL" clId="{24A00113-3ED7-42B1-A733-5E1A202203E6}" dt="2020-09-29T07:06:51.472" v="982" actId="14100"/>
          <ac:spMkLst>
            <pc:docMk/>
            <pc:sldMk cId="1676007206" sldId="262"/>
            <ac:spMk id="2" creationId="{BBD7FEF3-45FA-45F7-9B8D-6201C3AAE2C6}"/>
          </ac:spMkLst>
        </pc:spChg>
        <pc:picChg chg="add mod">
          <ac:chgData name="Lidija Blagojević" userId="dd34498d-c5cb-4820-b009-9f6aab0b2998" providerId="ADAL" clId="{24A00113-3ED7-42B1-A733-5E1A202203E6}" dt="2020-09-29T07:17:20.432" v="1045" actId="1076"/>
          <ac:picMkLst>
            <pc:docMk/>
            <pc:sldMk cId="1676007206" sldId="262"/>
            <ac:picMk id="3" creationId="{E13C8275-AEC6-4136-96B1-41DFEB9F0F85}"/>
          </ac:picMkLst>
        </pc:picChg>
      </pc:sldChg>
      <pc:sldChg chg="addSp modSp add mod">
        <pc:chgData name="Lidija Blagojević" userId="dd34498d-c5cb-4820-b009-9f6aab0b2998" providerId="ADAL" clId="{24A00113-3ED7-42B1-A733-5E1A202203E6}" dt="2020-09-29T07:16:18.235" v="1043" actId="14100"/>
        <pc:sldMkLst>
          <pc:docMk/>
          <pc:sldMk cId="1331869974" sldId="263"/>
        </pc:sldMkLst>
        <pc:spChg chg="mod">
          <ac:chgData name="Lidija Blagojević" userId="dd34498d-c5cb-4820-b009-9f6aab0b2998" providerId="ADAL" clId="{24A00113-3ED7-42B1-A733-5E1A202203E6}" dt="2020-09-29T07:16:00.906" v="1039" actId="20577"/>
          <ac:spMkLst>
            <pc:docMk/>
            <pc:sldMk cId="1331869974" sldId="263"/>
            <ac:spMk id="2" creationId="{BBD7FEF3-45FA-45F7-9B8D-6201C3AAE2C6}"/>
          </ac:spMkLst>
        </pc:spChg>
        <pc:picChg chg="add mod">
          <ac:chgData name="Lidija Blagojević" userId="dd34498d-c5cb-4820-b009-9f6aab0b2998" providerId="ADAL" clId="{24A00113-3ED7-42B1-A733-5E1A202203E6}" dt="2020-09-29T07:16:18.235" v="1043" actId="14100"/>
          <ac:picMkLst>
            <pc:docMk/>
            <pc:sldMk cId="1331869974" sldId="263"/>
            <ac:picMk id="3" creationId="{817C23D4-CFE4-4D5D-8D06-C6D69E245ED8}"/>
          </ac:picMkLst>
        </pc:picChg>
      </pc:sldChg>
      <pc:sldChg chg="addSp delSp modSp new mod">
        <pc:chgData name="Lidija Blagojević" userId="dd34498d-c5cb-4820-b009-9f6aab0b2998" providerId="ADAL" clId="{24A00113-3ED7-42B1-A733-5E1A202203E6}" dt="2020-09-29T11:23:03.493" v="1157" actId="478"/>
        <pc:sldMkLst>
          <pc:docMk/>
          <pc:sldMk cId="320861171" sldId="264"/>
        </pc:sldMkLst>
        <pc:spChg chg="mod">
          <ac:chgData name="Lidija Blagojević" userId="dd34498d-c5cb-4820-b009-9f6aab0b2998" providerId="ADAL" clId="{24A00113-3ED7-42B1-A733-5E1A202203E6}" dt="2020-09-29T07:20:28.928" v="1071" actId="20577"/>
          <ac:spMkLst>
            <pc:docMk/>
            <pc:sldMk cId="320861171" sldId="264"/>
            <ac:spMk id="2" creationId="{5C299E21-59C8-4111-91AF-00E983262EB6}"/>
          </ac:spMkLst>
        </pc:spChg>
        <pc:spChg chg="add del mod">
          <ac:chgData name="Lidija Blagojević" userId="dd34498d-c5cb-4820-b009-9f6aab0b2998" providerId="ADAL" clId="{24A00113-3ED7-42B1-A733-5E1A202203E6}" dt="2020-09-29T11:23:03.493" v="1157" actId="478"/>
          <ac:spMkLst>
            <pc:docMk/>
            <pc:sldMk cId="320861171" sldId="264"/>
            <ac:spMk id="3" creationId="{CD1E177B-0510-4C68-82A2-E21972B5AB18}"/>
          </ac:spMkLst>
        </pc:spChg>
      </pc:sldChg>
      <pc:sldChg chg="add del">
        <pc:chgData name="Lidija Blagojević" userId="dd34498d-c5cb-4820-b009-9f6aab0b2998" providerId="ADAL" clId="{24A00113-3ED7-42B1-A733-5E1A202203E6}" dt="2020-09-29T07:16:06.126" v="1041"/>
        <pc:sldMkLst>
          <pc:docMk/>
          <pc:sldMk cId="261010137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2020-09-29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Formula za rješavanje kvadratne jednadžbe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299E21-59C8-4111-91AF-00E98326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Domaća zadaća</a:t>
            </a:r>
          </a:p>
        </p:txBody>
      </p:sp>
    </p:spTree>
    <p:extLst>
      <p:ext uri="{BB962C8B-B14F-4D97-AF65-F5344CB8AC3E}">
        <p14:creationId xmlns:p14="http://schemas.microsoft.com/office/powerpoint/2010/main" val="32086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D7FEF3-45FA-45F7-9B8D-6201C3AAE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51470"/>
            <a:ext cx="6588224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Rješavanje kvadratne jednadžbe rastavljanjem na faktore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817C23D4-CFE4-4D5D-8D06-C6D69E245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042" y="1157287"/>
            <a:ext cx="6719145" cy="314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6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D7FEF3-45FA-45F7-9B8D-6201C3AAE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6588224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Rješavanje kvadratne jednadžbe svođenjem na potpuni kvadrat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E13C8275-AEC6-4136-96B1-41DFEB9F0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963384"/>
            <a:ext cx="4276725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00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F7471E-B3A5-4DCA-8586-219B31A5A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948264" cy="857250"/>
          </a:xfrm>
        </p:spPr>
        <p:txBody>
          <a:bodyPr>
            <a:normAutofit/>
          </a:bodyPr>
          <a:lstStyle/>
          <a:p>
            <a:pPr algn="l"/>
            <a:r>
              <a:rPr lang="hr-HR" sz="2400" dirty="0"/>
              <a:t>Formula za rješavanje kvadratne  jednadžbe</a:t>
            </a:r>
            <a:endParaRPr lang="hr-HR" sz="4000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6EDC9BE5-B88C-4E28-8A12-91EE9CA8E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203598"/>
            <a:ext cx="707707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9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0A77A4C1-A85F-47AE-ADBB-ABAE8CFE9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144" y="327984"/>
            <a:ext cx="6629400" cy="1143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3C7AF382-7281-4595-8C4F-84535F53B002}"/>
                  </a:ext>
                </a:extLst>
              </p:cNvPr>
              <p:cNvSpPr txBox="1"/>
              <p:nvPr/>
            </p:nvSpPr>
            <p:spPr>
              <a:xfrm>
                <a:off x="395536" y="1472832"/>
                <a:ext cx="4608512" cy="2935355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hr-HR" dirty="0"/>
                  <a:t>a=1, b=-20, c=99</a:t>
                </a:r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−(−20)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hr-H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(−20)</m:t>
                                  </m:r>
                                </m:e>
                                <m:sup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−4∙1∙99</m:t>
                              </m:r>
                            </m:e>
                          </m:rad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400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396</m:t>
                              </m:r>
                            </m:e>
                          </m:rad>
                        </m:num>
                        <m:den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e>
                        </m:rad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=11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=9 </a:t>
                </a:r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3C7AF382-7281-4595-8C4F-84535F53B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472832"/>
                <a:ext cx="4608512" cy="2935355"/>
              </a:xfrm>
              <a:prstGeom prst="rect">
                <a:avLst/>
              </a:prstGeom>
              <a:blipFill>
                <a:blip r:embed="rId3"/>
                <a:stretch>
                  <a:fillRect l="-1455" t="-2079" b="-20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Slika 4">
            <a:extLst>
              <a:ext uri="{FF2B5EF4-FFF2-40B4-BE49-F238E27FC236}">
                <a16:creationId xmlns:a16="http://schemas.microsoft.com/office/drawing/2014/main" id="{CF5D3FFC-E711-412D-A801-2EE8328702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6216" y="915566"/>
            <a:ext cx="2507158" cy="748514"/>
          </a:xfrm>
          <a:prstGeom prst="rect">
            <a:avLst/>
          </a:prstGeom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5A918377-FE5F-4684-A589-E11605CABD00}"/>
              </a:ext>
            </a:extLst>
          </p:cNvPr>
          <p:cNvSpPr txBox="1"/>
          <p:nvPr/>
        </p:nvSpPr>
        <p:spPr>
          <a:xfrm>
            <a:off x="5868144" y="228371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DZ b i c</a:t>
            </a:r>
          </a:p>
        </p:txBody>
      </p:sp>
    </p:spTree>
    <p:extLst>
      <p:ext uri="{BB962C8B-B14F-4D97-AF65-F5344CB8AC3E}">
        <p14:creationId xmlns:p14="http://schemas.microsoft.com/office/powerpoint/2010/main" val="2901108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39C7BDDD-7F38-480E-B618-6E50B9D5CC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50"/>
            <a:ext cx="4362364" cy="2085776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6CB5B105-4BAB-47B0-A806-FAD49CBA0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364" y="195486"/>
            <a:ext cx="2507158" cy="74851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44941654-D8F4-4EE7-AE9B-BFF4E10D00C7}"/>
                  </a:ext>
                </a:extLst>
              </p:cNvPr>
              <p:cNvSpPr txBox="1"/>
              <p:nvPr/>
            </p:nvSpPr>
            <p:spPr>
              <a:xfrm>
                <a:off x="0" y="2099526"/>
                <a:ext cx="3707904" cy="2989088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f) a=-1, b=7, c=-12</a:t>
                </a:r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hr-H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  <m:sup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−4∙(−1)∙(−12)</m:t>
                              </m:r>
                            </m:e>
                          </m:rad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∙(−1)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−7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49−48</m:t>
                              </m:r>
                            </m:e>
                          </m:rad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hr-H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</m:rad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r>
                  <a:rPr lang="hr-HR" dirty="0"/>
                  <a:t>=3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=4</a:t>
                </a:r>
              </a:p>
            </p:txBody>
          </p:sp>
        </mc:Choice>
        <mc:Fallback xmlns="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44941654-D8F4-4EE7-AE9B-BFF4E10D0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99526"/>
                <a:ext cx="3707904" cy="2989088"/>
              </a:xfrm>
              <a:prstGeom prst="rect">
                <a:avLst/>
              </a:prstGeom>
              <a:blipFill>
                <a:blip r:embed="rId4"/>
                <a:stretch>
                  <a:fillRect l="-1316" t="-101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F39C243C-6832-42B6-866A-92F296C7DB5E}"/>
                  </a:ext>
                </a:extLst>
              </p:cNvPr>
              <p:cNvSpPr txBox="1"/>
              <p:nvPr/>
            </p:nvSpPr>
            <p:spPr>
              <a:xfrm>
                <a:off x="4499992" y="978294"/>
                <a:ext cx="3707904" cy="3331746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c) a=1, b=6, c=10</a:t>
                </a:r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hr-H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  <m:sup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−4∙1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36−40</m:t>
                              </m:r>
                            </m:e>
                          </m:rad>
                        </m:num>
                        <m:den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hr-H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−4</m:t>
                            </m:r>
                          </m:e>
                        </m:rad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−6+2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2(−3+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b="0" i="1" smtClean="0">
                        <a:latin typeface="Cambria Math" panose="02040503050406030204" pitchFamily="18" charset="0"/>
                      </a:rPr>
                      <m:t>=−3+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hr-HR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2(−3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i="1">
                        <a:latin typeface="Cambria Math" panose="02040503050406030204" pitchFamily="18" charset="0"/>
                      </a:rPr>
                      <m:t>=−3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F39C243C-6832-42B6-866A-92F296C7DB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978294"/>
                <a:ext cx="3707904" cy="3331746"/>
              </a:xfrm>
              <a:prstGeom prst="rect">
                <a:avLst/>
              </a:prstGeom>
              <a:blipFill>
                <a:blip r:embed="rId5"/>
                <a:stretch>
                  <a:fillRect l="-1316" t="-91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196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8087C68A-7949-4F4A-BFE9-5C7C72853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23478"/>
            <a:ext cx="2859376" cy="737418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C6FE5DC8-7D12-4F8D-9F93-666768F38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144" y="51470"/>
            <a:ext cx="2507158" cy="74851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8554B-D12B-414F-A961-34C1EB95F32B}"/>
                  </a:ext>
                </a:extLst>
              </p:cNvPr>
              <p:cNvSpPr txBox="1"/>
              <p:nvPr/>
            </p:nvSpPr>
            <p:spPr>
              <a:xfrm>
                <a:off x="179512" y="987574"/>
                <a:ext cx="3707904" cy="3158365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o) a=1, b=-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hr-HR" dirty="0"/>
                  <a:t>, 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m:rPr>
                              <m:nor/>
                            </m:rPr>
                            <a:rPr lang="hr-HR" dirty="0"/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hr-H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r-HR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hr-HR" dirty="0"/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hr-H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hr-H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−4∙1</m:t>
                              </m:r>
                              <m: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hr-H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hr-H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hr-H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rad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2−2</m:t>
                              </m:r>
                            </m:e>
                          </m:rad>
                        </m:num>
                        <m:den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hr-H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</m:rad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hr-H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A508554B-D12B-414F-A961-34C1EB95F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987574"/>
                <a:ext cx="3707904" cy="3158365"/>
              </a:xfrm>
              <a:prstGeom prst="rect">
                <a:avLst/>
              </a:prstGeom>
              <a:blipFill>
                <a:blip r:embed="rId4"/>
                <a:stretch>
                  <a:fillRect l="-131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Slika 5">
            <a:extLst>
              <a:ext uri="{FF2B5EF4-FFF2-40B4-BE49-F238E27FC236}">
                <a16:creationId xmlns:a16="http://schemas.microsoft.com/office/drawing/2014/main" id="{B6A4E76C-3C33-423A-93FC-4C0126C2C8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7864" y="205672"/>
            <a:ext cx="2304256" cy="5701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A5F0DB4A-566C-4C2A-A70C-D042CF0FBEBC}"/>
                  </a:ext>
                </a:extLst>
              </p:cNvPr>
              <p:cNvSpPr txBox="1"/>
              <p:nvPr/>
            </p:nvSpPr>
            <p:spPr>
              <a:xfrm>
                <a:off x="4355976" y="991404"/>
                <a:ext cx="3707904" cy="3486660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r) a=-0.1, b=1, c=-0.4</a:t>
                </a:r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sz="16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hr-HR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hr-HR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r-HR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hr-HR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hr-H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−4∙(−0.1)</m:t>
                              </m:r>
                              <m:r>
                                <a:rPr lang="hr-HR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hr-H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(−0.4)</m:t>
                              </m:r>
                            </m:e>
                          </m:rad>
                        </m:num>
                        <m:den>
                          <m:r>
                            <a:rPr lang="hr-H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r-HR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∙(−0.1)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sz="1600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1600" i="1"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hr-HR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hr-HR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r-HR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0.84</m:t>
                              </m:r>
                            </m:e>
                          </m:rad>
                        </m:num>
                        <m:den>
                          <m:r>
                            <a:rPr lang="hr-HR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</m:t>
                          </m:r>
                          <m:r>
                            <a:rPr lang="hr-HR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r-HR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hr-HR" i="1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hr-H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hr-H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0.92</m:t>
                          </m:r>
                        </m:num>
                        <m:den>
                          <m:r>
                            <a:rPr lang="hr-H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−0.2</m:t>
                          </m:r>
                        </m:den>
                      </m:f>
                    </m:oMath>
                  </m:oMathPara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¸−0.08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dirty="0"/>
                  <a:t>=-0.4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r-HR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1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hr-HR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1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sz="1600" b="0" i="1" smtClean="0">
                            <a:latin typeface="Cambria Math" panose="02040503050406030204" pitchFamily="18" charset="0"/>
                          </a:rPr>
                          <m:t>1.92</m:t>
                        </m:r>
                      </m:num>
                      <m:den>
                        <m:r>
                          <a:rPr lang="hr-HR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r-HR" sz="1600" b="0" i="1" smtClean="0"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hr-HR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sz="1600" b="0" i="0" smtClean="0">
                        <a:latin typeface="Cambria Math" panose="02040503050406030204" pitchFamily="18" charset="0"/>
                      </a:rPr>
                      <m:t>=9.6</m:t>
                    </m:r>
                  </m:oMath>
                </a14:m>
                <a:endParaRPr lang="hr-HR" dirty="0">
                  <a:ea typeface="Cambria Math" panose="02040503050406030204" pitchFamily="18" charset="0"/>
                </a:endParaRPr>
              </a:p>
              <a:p>
                <a:endParaRPr lang="hr-HR" dirty="0">
                  <a:ea typeface="Cambria Math" panose="02040503050406030204" pitchFamily="18" charset="0"/>
                </a:endParaRPr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A5F0DB4A-566C-4C2A-A70C-D042CF0FB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991404"/>
                <a:ext cx="3707904" cy="3486660"/>
              </a:xfrm>
              <a:prstGeom prst="rect">
                <a:avLst/>
              </a:prstGeom>
              <a:blipFill>
                <a:blip r:embed="rId6"/>
                <a:stretch>
                  <a:fillRect l="-1480" t="-1049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kstniOkvir 7">
            <a:extLst>
              <a:ext uri="{FF2B5EF4-FFF2-40B4-BE49-F238E27FC236}">
                <a16:creationId xmlns:a16="http://schemas.microsoft.com/office/drawing/2014/main" id="{BA83507A-27E2-4403-A93A-4464C9F34DC2}"/>
              </a:ext>
            </a:extLst>
          </p:cNvPr>
          <p:cNvSpPr txBox="1"/>
          <p:nvPr/>
        </p:nvSpPr>
        <p:spPr>
          <a:xfrm>
            <a:off x="755576" y="437195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Ostali za DZ</a:t>
            </a:r>
          </a:p>
        </p:txBody>
      </p:sp>
    </p:spTree>
    <p:extLst>
      <p:ext uri="{BB962C8B-B14F-4D97-AF65-F5344CB8AC3E}">
        <p14:creationId xmlns:p14="http://schemas.microsoft.com/office/powerpoint/2010/main" val="1724236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3ECB78-369F-46E6-BA6F-EEA46CAC6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322B0DAC-4CFC-427B-A0EC-5D9A7A1ED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9" y="111269"/>
            <a:ext cx="6943725" cy="2428875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AD849483-394B-4357-BCCE-F14740B1C205}"/>
              </a:ext>
            </a:extLst>
          </p:cNvPr>
          <p:cNvSpPr txBox="1"/>
          <p:nvPr/>
        </p:nvSpPr>
        <p:spPr>
          <a:xfrm>
            <a:off x="1283071" y="2787774"/>
            <a:ext cx="568863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ploči riješiti b, c  za domaću zadaću a</a:t>
            </a:r>
            <a:r>
              <a:rPr lang="hr-HR"/>
              <a:t>, d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781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Props1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8964</TotalTime>
  <Words>220</Words>
  <Application>Microsoft Office PowerPoint</Application>
  <PresentationFormat>Prikaz na zaslonu (16:9)</PresentationFormat>
  <Paragraphs>43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Cambria Math</vt:lpstr>
      <vt:lpstr>Office Theme</vt:lpstr>
      <vt:lpstr>PowerPoint prezentacija</vt:lpstr>
      <vt:lpstr>3. Domaća zadaća</vt:lpstr>
      <vt:lpstr>Rješavanje kvadratne jednadžbe rastavljanjem na faktore</vt:lpstr>
      <vt:lpstr>Rješavanje kvadratne jednadžbe svođenjem na potpuni kvadrat</vt:lpstr>
      <vt:lpstr>Formula za rješavanje kvadratne  jednadžbe</vt:lpstr>
      <vt:lpstr>PowerPoint prezentacija</vt:lpstr>
      <vt:lpstr>PowerPoint prezentacija</vt:lpstr>
      <vt:lpstr>PowerPoint prezentacija</vt:lpstr>
      <vt:lpstr>PowerPoint prezentacija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61</cp:revision>
  <dcterms:created xsi:type="dcterms:W3CDTF">2014-04-01T16:27:38Z</dcterms:created>
  <dcterms:modified xsi:type="dcterms:W3CDTF">2020-09-29T11:23:37Z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