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C8EF98-FEAD-4427-9BDF-079285E22033}" v="8" dt="2020-10-05T17:33:56.0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99C8EF98-FEAD-4427-9BDF-079285E22033}"/>
    <pc:docChg chg="custSel addSld delSld modSld">
      <pc:chgData name="Lidija Blagojević" userId="dd34498d-c5cb-4820-b009-9f6aab0b2998" providerId="ADAL" clId="{99C8EF98-FEAD-4427-9BDF-079285E22033}" dt="2020-10-05T17:37:44.801" v="172" actId="20577"/>
      <pc:docMkLst>
        <pc:docMk/>
      </pc:docMkLst>
      <pc:sldChg chg="modSp mod">
        <pc:chgData name="Lidija Blagojević" userId="dd34498d-c5cb-4820-b009-9f6aab0b2998" providerId="ADAL" clId="{99C8EF98-FEAD-4427-9BDF-079285E22033}" dt="2020-10-05T17:21:12.771" v="51" actId="20577"/>
        <pc:sldMkLst>
          <pc:docMk/>
          <pc:sldMk cId="303447833" sldId="256"/>
        </pc:sldMkLst>
        <pc:spChg chg="mod">
          <ac:chgData name="Lidija Blagojević" userId="dd34498d-c5cb-4820-b009-9f6aab0b2998" providerId="ADAL" clId="{99C8EF98-FEAD-4427-9BDF-079285E22033}" dt="2020-10-05T17:21:12.771" v="51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addSp modSp new mod">
        <pc:chgData name="Lidija Blagojević" userId="dd34498d-c5cb-4820-b009-9f6aab0b2998" providerId="ADAL" clId="{99C8EF98-FEAD-4427-9BDF-079285E22033}" dt="2020-10-05T17:27:58.363" v="72" actId="1076"/>
        <pc:sldMkLst>
          <pc:docMk/>
          <pc:sldMk cId="3806747706" sldId="257"/>
        </pc:sldMkLst>
        <pc:picChg chg="add mod">
          <ac:chgData name="Lidija Blagojević" userId="dd34498d-c5cb-4820-b009-9f6aab0b2998" providerId="ADAL" clId="{99C8EF98-FEAD-4427-9BDF-079285E22033}" dt="2020-10-05T17:27:55.638" v="71" actId="1076"/>
          <ac:picMkLst>
            <pc:docMk/>
            <pc:sldMk cId="3806747706" sldId="257"/>
            <ac:picMk id="2" creationId="{9AFD5B2F-208D-46FE-96EA-CDB2EC06FA72}"/>
          </ac:picMkLst>
        </pc:picChg>
        <pc:picChg chg="add mod">
          <ac:chgData name="Lidija Blagojević" userId="dd34498d-c5cb-4820-b009-9f6aab0b2998" providerId="ADAL" clId="{99C8EF98-FEAD-4427-9BDF-079285E22033}" dt="2020-10-05T17:27:58.363" v="72" actId="1076"/>
          <ac:picMkLst>
            <pc:docMk/>
            <pc:sldMk cId="3806747706" sldId="257"/>
            <ac:picMk id="3" creationId="{6E19B98C-62B4-46E3-BB70-931ABA08C2E4}"/>
          </ac:picMkLst>
        </pc:picChg>
      </pc:sldChg>
      <pc:sldChg chg="addSp modSp new mod">
        <pc:chgData name="Lidija Blagojević" userId="dd34498d-c5cb-4820-b009-9f6aab0b2998" providerId="ADAL" clId="{99C8EF98-FEAD-4427-9BDF-079285E22033}" dt="2020-10-05T17:27:52.102" v="70" actId="1076"/>
        <pc:sldMkLst>
          <pc:docMk/>
          <pc:sldMk cId="4052875882" sldId="258"/>
        </pc:sldMkLst>
        <pc:picChg chg="add mod">
          <ac:chgData name="Lidija Blagojević" userId="dd34498d-c5cb-4820-b009-9f6aab0b2998" providerId="ADAL" clId="{99C8EF98-FEAD-4427-9BDF-079285E22033}" dt="2020-10-05T17:27:52.102" v="70" actId="1076"/>
          <ac:picMkLst>
            <pc:docMk/>
            <pc:sldMk cId="4052875882" sldId="258"/>
            <ac:picMk id="2" creationId="{049A8211-986B-4D63-9C8E-3E30A415954D}"/>
          </ac:picMkLst>
        </pc:picChg>
      </pc:sldChg>
      <pc:sldChg chg="addSp modSp new mod">
        <pc:chgData name="Lidija Blagojević" userId="dd34498d-c5cb-4820-b009-9f6aab0b2998" providerId="ADAL" clId="{99C8EF98-FEAD-4427-9BDF-079285E22033}" dt="2020-10-05T17:27:46.129" v="69" actId="1076"/>
        <pc:sldMkLst>
          <pc:docMk/>
          <pc:sldMk cId="4293917845" sldId="259"/>
        </pc:sldMkLst>
        <pc:picChg chg="add mod">
          <ac:chgData name="Lidija Blagojević" userId="dd34498d-c5cb-4820-b009-9f6aab0b2998" providerId="ADAL" clId="{99C8EF98-FEAD-4427-9BDF-079285E22033}" dt="2020-10-05T17:27:46.129" v="69" actId="1076"/>
          <ac:picMkLst>
            <pc:docMk/>
            <pc:sldMk cId="4293917845" sldId="259"/>
            <ac:picMk id="2" creationId="{1F8294A9-D1A3-4E9E-BF7D-0BC8DF23B126}"/>
          </ac:picMkLst>
        </pc:picChg>
      </pc:sldChg>
      <pc:sldChg chg="addSp modSp new mod">
        <pc:chgData name="Lidija Blagojević" userId="dd34498d-c5cb-4820-b009-9f6aab0b2998" providerId="ADAL" clId="{99C8EF98-FEAD-4427-9BDF-079285E22033}" dt="2020-10-05T17:29:32.085" v="78" actId="1076"/>
        <pc:sldMkLst>
          <pc:docMk/>
          <pc:sldMk cId="2234582073" sldId="260"/>
        </pc:sldMkLst>
        <pc:picChg chg="add mod">
          <ac:chgData name="Lidija Blagojević" userId="dd34498d-c5cb-4820-b009-9f6aab0b2998" providerId="ADAL" clId="{99C8EF98-FEAD-4427-9BDF-079285E22033}" dt="2020-10-05T17:29:32.085" v="78" actId="1076"/>
          <ac:picMkLst>
            <pc:docMk/>
            <pc:sldMk cId="2234582073" sldId="260"/>
            <ac:picMk id="2" creationId="{E846091B-B0FF-4492-8CF4-658834410BD7}"/>
          </ac:picMkLst>
        </pc:picChg>
      </pc:sldChg>
      <pc:sldChg chg="addSp modSp new mod">
        <pc:chgData name="Lidija Blagojević" userId="dd34498d-c5cb-4820-b009-9f6aab0b2998" providerId="ADAL" clId="{99C8EF98-FEAD-4427-9BDF-079285E22033}" dt="2020-10-05T17:30:44.172" v="84" actId="1076"/>
        <pc:sldMkLst>
          <pc:docMk/>
          <pc:sldMk cId="2928744099" sldId="261"/>
        </pc:sldMkLst>
        <pc:picChg chg="add mod">
          <ac:chgData name="Lidija Blagojević" userId="dd34498d-c5cb-4820-b009-9f6aab0b2998" providerId="ADAL" clId="{99C8EF98-FEAD-4427-9BDF-079285E22033}" dt="2020-10-05T17:30:22.091" v="82" actId="1076"/>
          <ac:picMkLst>
            <pc:docMk/>
            <pc:sldMk cId="2928744099" sldId="261"/>
            <ac:picMk id="2" creationId="{6E02F686-43BF-43E5-BD4C-6CFE95959040}"/>
          </ac:picMkLst>
        </pc:picChg>
        <pc:picChg chg="add mod">
          <ac:chgData name="Lidija Blagojević" userId="dd34498d-c5cb-4820-b009-9f6aab0b2998" providerId="ADAL" clId="{99C8EF98-FEAD-4427-9BDF-079285E22033}" dt="2020-10-05T17:30:44.172" v="84" actId="1076"/>
          <ac:picMkLst>
            <pc:docMk/>
            <pc:sldMk cId="2928744099" sldId="261"/>
            <ac:picMk id="3" creationId="{D7607065-42EB-4AD1-AEC0-1912D2E5A44A}"/>
          </ac:picMkLst>
        </pc:picChg>
      </pc:sldChg>
      <pc:sldChg chg="addSp modSp new mod">
        <pc:chgData name="Lidija Blagojević" userId="dd34498d-c5cb-4820-b009-9f6aab0b2998" providerId="ADAL" clId="{99C8EF98-FEAD-4427-9BDF-079285E22033}" dt="2020-10-05T17:37:44.801" v="172" actId="20577"/>
        <pc:sldMkLst>
          <pc:docMk/>
          <pc:sldMk cId="754162379" sldId="262"/>
        </pc:sldMkLst>
        <pc:spChg chg="add mod">
          <ac:chgData name="Lidija Blagojević" userId="dd34498d-c5cb-4820-b009-9f6aab0b2998" providerId="ADAL" clId="{99C8EF98-FEAD-4427-9BDF-079285E22033}" dt="2020-10-05T17:37:44.801" v="172" actId="20577"/>
          <ac:spMkLst>
            <pc:docMk/>
            <pc:sldMk cId="754162379" sldId="262"/>
            <ac:spMk id="2" creationId="{7D0AE0D9-6444-446A-9B24-FF57FD6B4B1B}"/>
          </ac:spMkLst>
        </pc:spChg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1676007206" sldId="262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1331869974" sldId="263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320861171" sldId="264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3510590127" sldId="265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891713140" sldId="266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3045292376" sldId="267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3938187511" sldId="268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75444158" sldId="269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2235207556" sldId="270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630235983" sldId="271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998513999" sldId="272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2358525077" sldId="273"/>
        </pc:sldMkLst>
      </pc:sldChg>
      <pc:sldChg chg="del">
        <pc:chgData name="Lidija Blagojević" userId="dd34498d-c5cb-4820-b009-9f6aab0b2998" providerId="ADAL" clId="{99C8EF98-FEAD-4427-9BDF-079285E22033}" dt="2020-10-05T17:08:05.798" v="0" actId="47"/>
        <pc:sldMkLst>
          <pc:docMk/>
          <pc:sldMk cId="3546360210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Vieteove</a:t>
            </a:r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formule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9AFD5B2F-208D-46FE-96EA-CDB2EC06F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915566"/>
            <a:ext cx="6192688" cy="3999998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6E19B98C-62B4-46E3-BB70-931ABA08C2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1203598"/>
            <a:ext cx="191452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747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049A8211-986B-4D63-9C8E-3E30A4159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095586"/>
            <a:ext cx="8557473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87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1F8294A9-D1A3-4E9E-BF7D-0BC8DF23B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491630"/>
            <a:ext cx="7850063" cy="2550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917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E846091B-B0FF-4492-8CF4-658834410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779662"/>
            <a:ext cx="8389563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582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6E02F686-43BF-43E5-BD4C-6CFE95959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66" y="31172"/>
            <a:ext cx="7814209" cy="1583804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D7607065-42EB-4AD1-AEC0-1912D2E5A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923678"/>
            <a:ext cx="599122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44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7D0AE0D9-6444-446A-9B24-FF57FD6B4B1B}"/>
              </a:ext>
            </a:extLst>
          </p:cNvPr>
          <p:cNvSpPr txBox="1"/>
          <p:nvPr/>
        </p:nvSpPr>
        <p:spPr>
          <a:xfrm>
            <a:off x="2051720" y="1203598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DZ str 53. 1. d, e, f, g</a:t>
            </a:r>
          </a:p>
          <a:p>
            <a:r>
              <a:rPr lang="hr-HR" dirty="0"/>
              <a:t>Str. 54. 2. i 4. , 6. b, c i d</a:t>
            </a:r>
          </a:p>
        </p:txBody>
      </p:sp>
    </p:spTree>
    <p:extLst>
      <p:ext uri="{BB962C8B-B14F-4D97-AF65-F5344CB8AC3E}">
        <p14:creationId xmlns:p14="http://schemas.microsoft.com/office/powerpoint/2010/main" val="75416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EFFE74-A29A-48F4-9528-00640165D96D}">
  <ds:schemaRefs>
    <ds:schemaRef ds:uri="http://schemas.microsoft.com/office/2006/metadata/properties"/>
    <ds:schemaRef ds:uri="http://schemas.microsoft.com/office/infopath/2007/PartnerControls"/>
    <ds:schemaRef ds:uri="05ad64a8-3072-44b7-9688-07bbb5c6aecf"/>
  </ds:schemaRefs>
</ds:datastoreItem>
</file>

<file path=customXml/itemProps3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9215</TotalTime>
  <Words>38</Words>
  <Application>Microsoft Office PowerPoint</Application>
  <PresentationFormat>Prikaz na zaslonu (16:9)</PresentationFormat>
  <Paragraphs>4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63</cp:revision>
  <dcterms:created xsi:type="dcterms:W3CDTF">2014-04-01T16:27:38Z</dcterms:created>
  <dcterms:modified xsi:type="dcterms:W3CDTF">2020-10-05T17:37:54Z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