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62" r:id="rId6"/>
    <p:sldId id="258" r:id="rId7"/>
    <p:sldId id="259" r:id="rId8"/>
    <p:sldId id="257" r:id="rId9"/>
    <p:sldId id="260" r:id="rId10"/>
    <p:sldId id="261" r:id="rId1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Blagojević" initials="LB" lastIdx="1" clrIdx="0">
    <p:extLst>
      <p:ext uri="{19B8F6BF-5375-455C-9EA6-DF929625EA0E}">
        <p15:presenceInfo xmlns:p15="http://schemas.microsoft.com/office/powerpoint/2012/main" userId="Lidija Blagojević" providerId="None"/>
      </p:ext>
    </p:extLst>
  </p:cmAuthor>
  <p:cmAuthor id="2" name="Lidija Blagojević" initials="LB [2]" lastIdx="1" clrIdx="1">
    <p:extLst>
      <p:ext uri="{19B8F6BF-5375-455C-9EA6-DF929625EA0E}">
        <p15:presenceInfo xmlns:p15="http://schemas.microsoft.com/office/powerpoint/2012/main" userId="S::lidija.blagojevic@skole.hr::dd34498d-c5cb-4820-b009-9f6aab0b29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4B6840-812D-4F94-85DA-B29FD2D9EC9C}" v="2" dt="2020-10-20T07:19:56.940"/>
    <p1510:client id="{A6A3F7D7-6850-4CC3-9765-901154099655}" v="143" dt="2020-10-20T13:55:40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346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S::lidija.blagojevic@skole.hr::dd34498d-c5cb-4820-b009-9f6aab0b2998" providerId="AD" clId="Web-{914B6840-812D-4F94-85DA-B29FD2D9EC9C}"/>
    <pc:docChg chg="addSld delSld">
      <pc:chgData name="Lidija Blagojević" userId="S::lidija.blagojevic@skole.hr::dd34498d-c5cb-4820-b009-9f6aab0b2998" providerId="AD" clId="Web-{914B6840-812D-4F94-85DA-B29FD2D9EC9C}" dt="2020-10-20T07:19:56.940" v="1"/>
      <pc:docMkLst>
        <pc:docMk/>
      </pc:docMkLst>
      <pc:sldChg chg="new del">
        <pc:chgData name="Lidija Blagojević" userId="S::lidija.blagojevic@skole.hr::dd34498d-c5cb-4820-b009-9f6aab0b2998" providerId="AD" clId="Web-{914B6840-812D-4F94-85DA-B29FD2D9EC9C}" dt="2020-10-20T07:19:56.940" v="1"/>
        <pc:sldMkLst>
          <pc:docMk/>
          <pc:sldMk cId="1089980169" sldId="262"/>
        </pc:sldMkLst>
      </pc:sldChg>
    </pc:docChg>
  </pc:docChgLst>
  <pc:docChgLst>
    <pc:chgData name="Lidija Blagojević" userId="dd34498d-c5cb-4820-b009-9f6aab0b2998" providerId="ADAL" clId="{A6A3F7D7-6850-4CC3-9765-901154099655}"/>
    <pc:docChg chg="undo custSel addSld delSld modSld">
      <pc:chgData name="Lidija Blagojević" userId="dd34498d-c5cb-4820-b009-9f6aab0b2998" providerId="ADAL" clId="{A6A3F7D7-6850-4CC3-9765-901154099655}" dt="2020-10-20T13:56:08.573" v="825" actId="1076"/>
      <pc:docMkLst>
        <pc:docMk/>
      </pc:docMkLst>
      <pc:sldChg chg="delSp modSp mod">
        <pc:chgData name="Lidija Blagojević" userId="dd34498d-c5cb-4820-b009-9f6aab0b2998" providerId="ADAL" clId="{A6A3F7D7-6850-4CC3-9765-901154099655}" dt="2020-10-19T14:04:10.071" v="104" actId="20577"/>
        <pc:sldMkLst>
          <pc:docMk/>
          <pc:sldMk cId="303447833" sldId="256"/>
        </pc:sldMkLst>
        <pc:spChg chg="del">
          <ac:chgData name="Lidija Blagojević" userId="dd34498d-c5cb-4820-b009-9f6aab0b2998" providerId="ADAL" clId="{A6A3F7D7-6850-4CC3-9765-901154099655}" dt="2020-10-19T14:03:46.747" v="0" actId="478"/>
          <ac:spMkLst>
            <pc:docMk/>
            <pc:sldMk cId="303447833" sldId="256"/>
            <ac:spMk id="2" creationId="{E2DAFA07-6401-4F7C-9CF1-F9FD8303504B}"/>
          </ac:spMkLst>
        </pc:spChg>
        <pc:spChg chg="mod">
          <ac:chgData name="Lidija Blagojević" userId="dd34498d-c5cb-4820-b009-9f6aab0b2998" providerId="ADAL" clId="{A6A3F7D7-6850-4CC3-9765-901154099655}" dt="2020-10-19T14:04:10.071" v="104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delSp modSp new del mod">
        <pc:chgData name="Lidija Blagojević" userId="dd34498d-c5cb-4820-b009-9f6aab0b2998" providerId="ADAL" clId="{A6A3F7D7-6850-4CC3-9765-901154099655}" dt="2020-10-20T13:31:00.100" v="580" actId="2696"/>
        <pc:sldMkLst>
          <pc:docMk/>
          <pc:sldMk cId="230791911" sldId="257"/>
        </pc:sldMkLst>
        <pc:spChg chg="mod">
          <ac:chgData name="Lidija Blagojević" userId="dd34498d-c5cb-4820-b009-9f6aab0b2998" providerId="ADAL" clId="{A6A3F7D7-6850-4CC3-9765-901154099655}" dt="2020-10-19T14:05:34.110" v="142" actId="20577"/>
          <ac:spMkLst>
            <pc:docMk/>
            <pc:sldMk cId="230791911" sldId="257"/>
            <ac:spMk id="2" creationId="{CF23D0E9-EBBB-4954-BFAC-50D3FA4A81FF}"/>
          </ac:spMkLst>
        </pc:spChg>
        <pc:spChg chg="add mod">
          <ac:chgData name="Lidija Blagojević" userId="dd34498d-c5cb-4820-b009-9f6aab0b2998" providerId="ADAL" clId="{A6A3F7D7-6850-4CC3-9765-901154099655}" dt="2020-10-19T14:07:38.509" v="164" actId="20577"/>
          <ac:spMkLst>
            <pc:docMk/>
            <pc:sldMk cId="230791911" sldId="257"/>
            <ac:spMk id="3" creationId="{2E2F596E-D788-4BE9-8450-38676206299F}"/>
          </ac:spMkLst>
        </pc:spChg>
        <pc:spChg chg="add del mod">
          <ac:chgData name="Lidija Blagojević" userId="dd34498d-c5cb-4820-b009-9f6aab0b2998" providerId="ADAL" clId="{A6A3F7D7-6850-4CC3-9765-901154099655}" dt="2020-10-19T14:06:22.327" v="145"/>
          <ac:spMkLst>
            <pc:docMk/>
            <pc:sldMk cId="230791911" sldId="257"/>
            <ac:spMk id="4" creationId="{2EB7FCA0-639E-4092-9F2B-DC104A6A54DE}"/>
          </ac:spMkLst>
        </pc:spChg>
        <pc:spChg chg="add mod">
          <ac:chgData name="Lidija Blagojević" userId="dd34498d-c5cb-4820-b009-9f6aab0b2998" providerId="ADAL" clId="{A6A3F7D7-6850-4CC3-9765-901154099655}" dt="2020-10-19T14:21:04.957" v="171" actId="108"/>
          <ac:spMkLst>
            <pc:docMk/>
            <pc:sldMk cId="230791911" sldId="257"/>
            <ac:spMk id="5" creationId="{0E7B5376-581F-475F-8E99-19188F44A8E8}"/>
          </ac:spMkLst>
        </pc:spChg>
        <pc:spChg chg="add del mod">
          <ac:chgData name="Lidija Blagojević" userId="dd34498d-c5cb-4820-b009-9f6aab0b2998" providerId="ADAL" clId="{A6A3F7D7-6850-4CC3-9765-901154099655}" dt="2020-10-19T14:14:47.347" v="166" actId="478"/>
          <ac:spMkLst>
            <pc:docMk/>
            <pc:sldMk cId="230791911" sldId="257"/>
            <ac:spMk id="6" creationId="{5C5C201B-D9B3-4AD0-BCDB-2D7C8F0FD1B3}"/>
          </ac:spMkLst>
        </pc:spChg>
        <pc:spChg chg="add mod">
          <ac:chgData name="Lidija Blagojević" userId="dd34498d-c5cb-4820-b009-9f6aab0b2998" providerId="ADAL" clId="{A6A3F7D7-6850-4CC3-9765-901154099655}" dt="2020-10-19T14:33:28.072" v="229" actId="1076"/>
          <ac:spMkLst>
            <pc:docMk/>
            <pc:sldMk cId="230791911" sldId="257"/>
            <ac:spMk id="8" creationId="{629005B0-9DEE-4380-B1A4-B0CD795ED43C}"/>
          </ac:spMkLst>
        </pc:spChg>
        <pc:picChg chg="add mod">
          <ac:chgData name="Lidija Blagojević" userId="dd34498d-c5cb-4820-b009-9f6aab0b2998" providerId="ADAL" clId="{A6A3F7D7-6850-4CC3-9765-901154099655}" dt="2020-10-19T14:33:19.399" v="227" actId="1076"/>
          <ac:picMkLst>
            <pc:docMk/>
            <pc:sldMk cId="230791911" sldId="257"/>
            <ac:picMk id="7" creationId="{667FC7A7-7FFA-4668-966D-E4F6CFC249F8}"/>
          </ac:picMkLst>
        </pc:picChg>
      </pc:sldChg>
      <pc:sldChg chg="addSp modSp add mod">
        <pc:chgData name="Lidija Blagojević" userId="dd34498d-c5cb-4820-b009-9f6aab0b2998" providerId="ADAL" clId="{A6A3F7D7-6850-4CC3-9765-901154099655}" dt="2020-10-20T13:32:11.754" v="639" actId="13822"/>
        <pc:sldMkLst>
          <pc:docMk/>
          <pc:sldMk cId="1470959893" sldId="257"/>
        </pc:sldMkLst>
        <pc:spChg chg="mod">
          <ac:chgData name="Lidija Blagojević" userId="dd34498d-c5cb-4820-b009-9f6aab0b2998" providerId="ADAL" clId="{A6A3F7D7-6850-4CC3-9765-901154099655}" dt="2020-10-20T13:31:24.565" v="619" actId="20577"/>
          <ac:spMkLst>
            <pc:docMk/>
            <pc:sldMk cId="1470959893" sldId="257"/>
            <ac:spMk id="2" creationId="{CF23D0E9-EBBB-4954-BFAC-50D3FA4A81FF}"/>
          </ac:spMkLst>
        </pc:spChg>
        <pc:spChg chg="mod">
          <ac:chgData name="Lidija Blagojević" userId="dd34498d-c5cb-4820-b009-9f6aab0b2998" providerId="ADAL" clId="{A6A3F7D7-6850-4CC3-9765-901154099655}" dt="2020-10-20T13:31:38.150" v="622" actId="1076"/>
          <ac:spMkLst>
            <pc:docMk/>
            <pc:sldMk cId="1470959893" sldId="257"/>
            <ac:spMk id="3" creationId="{2E2F596E-D788-4BE9-8450-38676206299F}"/>
          </ac:spMkLst>
        </pc:spChg>
        <pc:spChg chg="add mod">
          <ac:chgData name="Lidija Blagojević" userId="dd34498d-c5cb-4820-b009-9f6aab0b2998" providerId="ADAL" clId="{A6A3F7D7-6850-4CC3-9765-901154099655}" dt="2020-10-20T13:32:11.754" v="639" actId="13822"/>
          <ac:spMkLst>
            <pc:docMk/>
            <pc:sldMk cId="1470959893" sldId="257"/>
            <ac:spMk id="4" creationId="{F1D06B49-D507-477D-972F-044D340C1C23}"/>
          </ac:spMkLst>
        </pc:spChg>
        <pc:spChg chg="mod">
          <ac:chgData name="Lidija Blagojević" userId="dd34498d-c5cb-4820-b009-9f6aab0b2998" providerId="ADAL" clId="{A6A3F7D7-6850-4CC3-9765-901154099655}" dt="2020-10-20T13:31:34.919" v="621" actId="1076"/>
          <ac:spMkLst>
            <pc:docMk/>
            <pc:sldMk cId="1470959893" sldId="257"/>
            <ac:spMk id="8" creationId="{629005B0-9DEE-4380-B1A4-B0CD795ED43C}"/>
          </ac:spMkLst>
        </pc:spChg>
      </pc:sldChg>
      <pc:sldChg chg="addSp modSp new mod">
        <pc:chgData name="Lidija Blagojević" userId="dd34498d-c5cb-4820-b009-9f6aab0b2998" providerId="ADAL" clId="{A6A3F7D7-6850-4CC3-9765-901154099655}" dt="2020-10-19T14:44:34.336" v="271" actId="20577"/>
        <pc:sldMkLst>
          <pc:docMk/>
          <pc:sldMk cId="1197047795" sldId="258"/>
        </pc:sldMkLst>
        <pc:spChg chg="mod">
          <ac:chgData name="Lidija Blagojević" userId="dd34498d-c5cb-4820-b009-9f6aab0b2998" providerId="ADAL" clId="{A6A3F7D7-6850-4CC3-9765-901154099655}" dt="2020-10-19T14:41:48.973" v="250" actId="20577"/>
          <ac:spMkLst>
            <pc:docMk/>
            <pc:sldMk cId="1197047795" sldId="258"/>
            <ac:spMk id="2" creationId="{14902D53-0625-4C8A-B8EA-BED03ABB3EC7}"/>
          </ac:spMkLst>
        </pc:spChg>
        <pc:spChg chg="add mod">
          <ac:chgData name="Lidija Blagojević" userId="dd34498d-c5cb-4820-b009-9f6aab0b2998" providerId="ADAL" clId="{A6A3F7D7-6850-4CC3-9765-901154099655}" dt="2020-10-19T14:44:34.336" v="271" actId="20577"/>
          <ac:spMkLst>
            <pc:docMk/>
            <pc:sldMk cId="1197047795" sldId="258"/>
            <ac:spMk id="4" creationId="{62BBD8D2-1B70-4771-82BE-99A3100A5635}"/>
          </ac:spMkLst>
        </pc:spChg>
        <pc:picChg chg="add mod">
          <ac:chgData name="Lidija Blagojević" userId="dd34498d-c5cb-4820-b009-9f6aab0b2998" providerId="ADAL" clId="{A6A3F7D7-6850-4CC3-9765-901154099655}" dt="2020-10-19T14:44:17.850" v="253" actId="1076"/>
          <ac:picMkLst>
            <pc:docMk/>
            <pc:sldMk cId="1197047795" sldId="258"/>
            <ac:picMk id="3" creationId="{9E84BBDA-CC27-4C59-B9CA-FD9AA2F90723}"/>
          </ac:picMkLst>
        </pc:picChg>
      </pc:sldChg>
      <pc:sldChg chg="addSp modSp new mod">
        <pc:chgData name="Lidija Blagojević" userId="dd34498d-c5cb-4820-b009-9f6aab0b2998" providerId="ADAL" clId="{A6A3F7D7-6850-4CC3-9765-901154099655}" dt="2020-10-19T14:55:19.476" v="387" actId="20577"/>
        <pc:sldMkLst>
          <pc:docMk/>
          <pc:sldMk cId="3306003910" sldId="259"/>
        </pc:sldMkLst>
        <pc:spChg chg="mod">
          <ac:chgData name="Lidija Blagojević" userId="dd34498d-c5cb-4820-b009-9f6aab0b2998" providerId="ADAL" clId="{A6A3F7D7-6850-4CC3-9765-901154099655}" dt="2020-10-19T14:54:13.610" v="312" actId="20577"/>
          <ac:spMkLst>
            <pc:docMk/>
            <pc:sldMk cId="3306003910" sldId="259"/>
            <ac:spMk id="2" creationId="{07553A18-506F-46C1-A5D8-725CE5E4BCAE}"/>
          </ac:spMkLst>
        </pc:spChg>
        <pc:spChg chg="add mod">
          <ac:chgData name="Lidija Blagojević" userId="dd34498d-c5cb-4820-b009-9f6aab0b2998" providerId="ADAL" clId="{A6A3F7D7-6850-4CC3-9765-901154099655}" dt="2020-10-19T14:55:19.476" v="387" actId="20577"/>
          <ac:spMkLst>
            <pc:docMk/>
            <pc:sldMk cId="3306003910" sldId="259"/>
            <ac:spMk id="4" creationId="{79A3C161-2A8B-4E3F-913B-1D0A13209603}"/>
          </ac:spMkLst>
        </pc:spChg>
        <pc:picChg chg="add mod">
          <ac:chgData name="Lidija Blagojević" userId="dd34498d-c5cb-4820-b009-9f6aab0b2998" providerId="ADAL" clId="{A6A3F7D7-6850-4CC3-9765-901154099655}" dt="2020-10-19T14:55:14.244" v="384" actId="14100"/>
          <ac:picMkLst>
            <pc:docMk/>
            <pc:sldMk cId="3306003910" sldId="259"/>
            <ac:picMk id="3" creationId="{B86C3B91-FE09-4F0A-9F00-BD999E434718}"/>
          </ac:picMkLst>
        </pc:picChg>
      </pc:sldChg>
      <pc:sldChg chg="addSp delSp modSp add mod">
        <pc:chgData name="Lidija Blagojević" userId="dd34498d-c5cb-4820-b009-9f6aab0b2998" providerId="ADAL" clId="{A6A3F7D7-6850-4CC3-9765-901154099655}" dt="2020-10-20T13:31:56.366" v="637" actId="20577"/>
        <pc:sldMkLst>
          <pc:docMk/>
          <pc:sldMk cId="1789811082" sldId="260"/>
        </pc:sldMkLst>
        <pc:spChg chg="mod">
          <ac:chgData name="Lidija Blagojević" userId="dd34498d-c5cb-4820-b009-9f6aab0b2998" providerId="ADAL" clId="{A6A3F7D7-6850-4CC3-9765-901154099655}" dt="2020-10-20T13:31:56.366" v="637" actId="20577"/>
          <ac:spMkLst>
            <pc:docMk/>
            <pc:sldMk cId="1789811082" sldId="260"/>
            <ac:spMk id="4" creationId="{79A3C161-2A8B-4E3F-913B-1D0A13209603}"/>
          </ac:spMkLst>
        </pc:spChg>
        <pc:spChg chg="add mod">
          <ac:chgData name="Lidija Blagojević" userId="dd34498d-c5cb-4820-b009-9f6aab0b2998" providerId="ADAL" clId="{A6A3F7D7-6850-4CC3-9765-901154099655}" dt="2020-10-19T15:02:51.075" v="543" actId="13822"/>
          <ac:spMkLst>
            <pc:docMk/>
            <pc:sldMk cId="1789811082" sldId="260"/>
            <ac:spMk id="8" creationId="{A31696AE-712C-49FE-957F-1A58E8C6E10A}"/>
          </ac:spMkLst>
        </pc:spChg>
        <pc:picChg chg="del">
          <ac:chgData name="Lidija Blagojević" userId="dd34498d-c5cb-4820-b009-9f6aab0b2998" providerId="ADAL" clId="{A6A3F7D7-6850-4CC3-9765-901154099655}" dt="2020-10-19T14:58:28.429" v="392" actId="478"/>
          <ac:picMkLst>
            <pc:docMk/>
            <pc:sldMk cId="1789811082" sldId="260"/>
            <ac:picMk id="3" creationId="{B86C3B91-FE09-4F0A-9F00-BD999E434718}"/>
          </ac:picMkLst>
        </pc:picChg>
        <pc:picChg chg="add del">
          <ac:chgData name="Lidija Blagojević" userId="dd34498d-c5cb-4820-b009-9f6aab0b2998" providerId="ADAL" clId="{A6A3F7D7-6850-4CC3-9765-901154099655}" dt="2020-10-19T14:59:11.898" v="396" actId="478"/>
          <ac:picMkLst>
            <pc:docMk/>
            <pc:sldMk cId="1789811082" sldId="260"/>
            <ac:picMk id="5" creationId="{DC466BE9-3B2D-491B-AFB4-90F869208F50}"/>
          </ac:picMkLst>
        </pc:picChg>
        <pc:picChg chg="add mod">
          <ac:chgData name="Lidija Blagojević" userId="dd34498d-c5cb-4820-b009-9f6aab0b2998" providerId="ADAL" clId="{A6A3F7D7-6850-4CC3-9765-901154099655}" dt="2020-10-19T14:59:16.782" v="398" actId="1076"/>
          <ac:picMkLst>
            <pc:docMk/>
            <pc:sldMk cId="1789811082" sldId="260"/>
            <ac:picMk id="6" creationId="{1FCD1FF1-FABB-4F18-9529-3EB8A8E7170C}"/>
          </ac:picMkLst>
        </pc:picChg>
        <pc:picChg chg="add mod">
          <ac:chgData name="Lidija Blagojević" userId="dd34498d-c5cb-4820-b009-9f6aab0b2998" providerId="ADAL" clId="{A6A3F7D7-6850-4CC3-9765-901154099655}" dt="2020-10-19T15:00:37.166" v="403" actId="1076"/>
          <ac:picMkLst>
            <pc:docMk/>
            <pc:sldMk cId="1789811082" sldId="260"/>
            <ac:picMk id="7" creationId="{C6BEBF35-5409-47A9-8FF9-A5B8F2494EA6}"/>
          </ac:picMkLst>
        </pc:picChg>
      </pc:sldChg>
      <pc:sldChg chg="addSp modSp new mod">
        <pc:chgData name="Lidija Blagojević" userId="dd34498d-c5cb-4820-b009-9f6aab0b2998" providerId="ADAL" clId="{A6A3F7D7-6850-4CC3-9765-901154099655}" dt="2020-10-19T15:08:40.999" v="579" actId="1076"/>
        <pc:sldMkLst>
          <pc:docMk/>
          <pc:sldMk cId="4025121869" sldId="261"/>
        </pc:sldMkLst>
        <pc:spChg chg="mod">
          <ac:chgData name="Lidija Blagojević" userId="dd34498d-c5cb-4820-b009-9f6aab0b2998" providerId="ADAL" clId="{A6A3F7D7-6850-4CC3-9765-901154099655}" dt="2020-10-19T15:03:20.397" v="557" actId="20577"/>
          <ac:spMkLst>
            <pc:docMk/>
            <pc:sldMk cId="4025121869" sldId="261"/>
            <ac:spMk id="2" creationId="{9A030AA7-2157-4124-9A5C-94180D9B7E9B}"/>
          </ac:spMkLst>
        </pc:spChg>
        <pc:spChg chg="add mod">
          <ac:chgData name="Lidija Blagojević" userId="dd34498d-c5cb-4820-b009-9f6aab0b2998" providerId="ADAL" clId="{A6A3F7D7-6850-4CC3-9765-901154099655}" dt="2020-10-19T15:07:52.880" v="573" actId="1076"/>
          <ac:spMkLst>
            <pc:docMk/>
            <pc:sldMk cId="4025121869" sldId="261"/>
            <ac:spMk id="5" creationId="{E3297E63-8968-4FFA-98F0-50C714A1D844}"/>
          </ac:spMkLst>
        </pc:spChg>
        <pc:picChg chg="add mod">
          <ac:chgData name="Lidija Blagojević" userId="dd34498d-c5cb-4820-b009-9f6aab0b2998" providerId="ADAL" clId="{A6A3F7D7-6850-4CC3-9765-901154099655}" dt="2020-10-19T15:06:12.471" v="559" actId="1076"/>
          <ac:picMkLst>
            <pc:docMk/>
            <pc:sldMk cId="4025121869" sldId="261"/>
            <ac:picMk id="3" creationId="{5C1C281B-7216-499B-8325-A70A5DDD7336}"/>
          </ac:picMkLst>
        </pc:picChg>
        <pc:picChg chg="add mod">
          <ac:chgData name="Lidija Blagojević" userId="dd34498d-c5cb-4820-b009-9f6aab0b2998" providerId="ADAL" clId="{A6A3F7D7-6850-4CC3-9765-901154099655}" dt="2020-10-19T15:06:36.295" v="561" actId="1076"/>
          <ac:picMkLst>
            <pc:docMk/>
            <pc:sldMk cId="4025121869" sldId="261"/>
            <ac:picMk id="4" creationId="{4D6731C8-65A1-404B-84D4-8B8A5041FB4D}"/>
          </ac:picMkLst>
        </pc:picChg>
        <pc:picChg chg="add mod">
          <ac:chgData name="Lidija Blagojević" userId="dd34498d-c5cb-4820-b009-9f6aab0b2998" providerId="ADAL" clId="{A6A3F7D7-6850-4CC3-9765-901154099655}" dt="2020-10-19T15:07:47.740" v="572" actId="1076"/>
          <ac:picMkLst>
            <pc:docMk/>
            <pc:sldMk cId="4025121869" sldId="261"/>
            <ac:picMk id="6" creationId="{4268484E-AF95-4E37-BC62-1EDA8A192DDD}"/>
          </ac:picMkLst>
        </pc:picChg>
        <pc:picChg chg="add mod">
          <ac:chgData name="Lidija Blagojević" userId="dd34498d-c5cb-4820-b009-9f6aab0b2998" providerId="ADAL" clId="{A6A3F7D7-6850-4CC3-9765-901154099655}" dt="2020-10-19T15:08:40.999" v="579" actId="1076"/>
          <ac:picMkLst>
            <pc:docMk/>
            <pc:sldMk cId="4025121869" sldId="261"/>
            <ac:picMk id="7" creationId="{840E9025-B7DE-4A22-ACB4-AC5D0D7E06B7}"/>
          </ac:picMkLst>
        </pc:picChg>
      </pc:sldChg>
      <pc:sldChg chg="addSp delSp modSp new mod">
        <pc:chgData name="Lidija Blagojević" userId="dd34498d-c5cb-4820-b009-9f6aab0b2998" providerId="ADAL" clId="{A6A3F7D7-6850-4CC3-9765-901154099655}" dt="2020-10-20T13:56:08.573" v="825" actId="1076"/>
        <pc:sldMkLst>
          <pc:docMk/>
          <pc:sldMk cId="1967047823" sldId="262"/>
        </pc:sldMkLst>
        <pc:spChg chg="mod">
          <ac:chgData name="Lidija Blagojević" userId="dd34498d-c5cb-4820-b009-9f6aab0b2998" providerId="ADAL" clId="{A6A3F7D7-6850-4CC3-9765-901154099655}" dt="2020-10-20T13:37:51.654" v="673" actId="27636"/>
          <ac:spMkLst>
            <pc:docMk/>
            <pc:sldMk cId="1967047823" sldId="262"/>
            <ac:spMk id="2" creationId="{18D19CF0-A55A-4BF2-8AC1-0EE5E2E16395}"/>
          </ac:spMkLst>
        </pc:spChg>
        <pc:spChg chg="add mod">
          <ac:chgData name="Lidija Blagojević" userId="dd34498d-c5cb-4820-b009-9f6aab0b2998" providerId="ADAL" clId="{A6A3F7D7-6850-4CC3-9765-901154099655}" dt="2020-10-20T13:40:54.512" v="738" actId="1076"/>
          <ac:spMkLst>
            <pc:docMk/>
            <pc:sldMk cId="1967047823" sldId="262"/>
            <ac:spMk id="4" creationId="{327DB148-D328-45A3-9E0D-8F09B48A9A98}"/>
          </ac:spMkLst>
        </pc:spChg>
        <pc:spChg chg="add mod">
          <ac:chgData name="Lidija Blagojević" userId="dd34498d-c5cb-4820-b009-9f6aab0b2998" providerId="ADAL" clId="{A6A3F7D7-6850-4CC3-9765-901154099655}" dt="2020-10-20T13:41:00.388" v="739" actId="1076"/>
          <ac:spMkLst>
            <pc:docMk/>
            <pc:sldMk cId="1967047823" sldId="262"/>
            <ac:spMk id="5" creationId="{59F20BD4-D513-433D-BCA4-62055662F480}"/>
          </ac:spMkLst>
        </pc:spChg>
        <pc:spChg chg="add del mod">
          <ac:chgData name="Lidija Blagojević" userId="dd34498d-c5cb-4820-b009-9f6aab0b2998" providerId="ADAL" clId="{A6A3F7D7-6850-4CC3-9765-901154099655}" dt="2020-10-20T13:40:47.049" v="737"/>
          <ac:spMkLst>
            <pc:docMk/>
            <pc:sldMk cId="1967047823" sldId="262"/>
            <ac:spMk id="6" creationId="{BD6A2670-550E-4B91-A043-AD34A697377B}"/>
          </ac:spMkLst>
        </pc:spChg>
        <pc:spChg chg="add mod">
          <ac:chgData name="Lidija Blagojević" userId="dd34498d-c5cb-4820-b009-9f6aab0b2998" providerId="ADAL" clId="{A6A3F7D7-6850-4CC3-9765-901154099655}" dt="2020-10-20T13:41:16.538" v="741" actId="13822"/>
          <ac:spMkLst>
            <pc:docMk/>
            <pc:sldMk cId="1967047823" sldId="262"/>
            <ac:spMk id="7" creationId="{EFCBFB35-21D8-477C-AF8A-F188CF5F7E6C}"/>
          </ac:spMkLst>
        </pc:spChg>
        <pc:spChg chg="add mod">
          <ac:chgData name="Lidija Blagojević" userId="dd34498d-c5cb-4820-b009-9f6aab0b2998" providerId="ADAL" clId="{A6A3F7D7-6850-4CC3-9765-901154099655}" dt="2020-10-20T13:45:04.056" v="766" actId="13822"/>
          <ac:spMkLst>
            <pc:docMk/>
            <pc:sldMk cId="1967047823" sldId="262"/>
            <ac:spMk id="8" creationId="{DE273173-BEF3-4380-9776-6C9B8D953222}"/>
          </ac:spMkLst>
        </pc:spChg>
        <pc:spChg chg="add mod">
          <ac:chgData name="Lidija Blagojević" userId="dd34498d-c5cb-4820-b009-9f6aab0b2998" providerId="ADAL" clId="{A6A3F7D7-6850-4CC3-9765-901154099655}" dt="2020-10-20T13:51:25.031" v="792" actId="6549"/>
          <ac:spMkLst>
            <pc:docMk/>
            <pc:sldMk cId="1967047823" sldId="262"/>
            <ac:spMk id="9" creationId="{96B9A5D7-04D4-40D6-A379-FE29B3539D54}"/>
          </ac:spMkLst>
        </pc:spChg>
        <pc:spChg chg="add del mod">
          <ac:chgData name="Lidija Blagojević" userId="dd34498d-c5cb-4820-b009-9f6aab0b2998" providerId="ADAL" clId="{A6A3F7D7-6850-4CC3-9765-901154099655}" dt="2020-10-20T13:53:10.242" v="802"/>
          <ac:spMkLst>
            <pc:docMk/>
            <pc:sldMk cId="1967047823" sldId="262"/>
            <ac:spMk id="10" creationId="{0A458664-A309-4DBC-B10F-B485E6ECAEA4}"/>
          </ac:spMkLst>
        </pc:spChg>
        <pc:spChg chg="add mod">
          <ac:chgData name="Lidija Blagojević" userId="dd34498d-c5cb-4820-b009-9f6aab0b2998" providerId="ADAL" clId="{A6A3F7D7-6850-4CC3-9765-901154099655}" dt="2020-10-20T13:56:08.573" v="825" actId="1076"/>
          <ac:spMkLst>
            <pc:docMk/>
            <pc:sldMk cId="1967047823" sldId="262"/>
            <ac:spMk id="11" creationId="{94FE8C4A-456E-4C67-AFD9-2BAAB48BD5D6}"/>
          </ac:spMkLst>
        </pc:spChg>
        <pc:picChg chg="add mod">
          <ac:chgData name="Lidija Blagojević" userId="dd34498d-c5cb-4820-b009-9f6aab0b2998" providerId="ADAL" clId="{A6A3F7D7-6850-4CC3-9765-901154099655}" dt="2020-10-20T13:35:50.005" v="654" actId="1076"/>
          <ac:picMkLst>
            <pc:docMk/>
            <pc:sldMk cId="1967047823" sldId="262"/>
            <ac:picMk id="3" creationId="{F071AB45-7DA4-4F68-B300-E4664BC57CAD}"/>
          </ac:picMkLst>
        </pc:picChg>
      </pc:sldChg>
      <pc:sldChg chg="del">
        <pc:chgData name="Lidija Blagojević" userId="dd34498d-c5cb-4820-b009-9f6aab0b2998" providerId="ADAL" clId="{A6A3F7D7-6850-4CC3-9765-901154099655}" dt="2020-10-19T14:04:30.410" v="125" actId="47"/>
        <pc:sldMkLst>
          <pc:docMk/>
          <pc:sldMk cId="2101829586" sldId="276"/>
        </pc:sldMkLst>
      </pc:sldChg>
      <pc:sldChg chg="del">
        <pc:chgData name="Lidija Blagojević" userId="dd34498d-c5cb-4820-b009-9f6aab0b2998" providerId="ADAL" clId="{A6A3F7D7-6850-4CC3-9765-901154099655}" dt="2020-10-19T14:04:16.560" v="105" actId="47"/>
        <pc:sldMkLst>
          <pc:docMk/>
          <pc:sldMk cId="1444969867" sldId="277"/>
        </pc:sldMkLst>
      </pc:sldChg>
      <pc:sldChg chg="del">
        <pc:chgData name="Lidija Blagojević" userId="dd34498d-c5cb-4820-b009-9f6aab0b2998" providerId="ADAL" clId="{A6A3F7D7-6850-4CC3-9765-901154099655}" dt="2020-10-19T14:04:18.347" v="106" actId="47"/>
        <pc:sldMkLst>
          <pc:docMk/>
          <pc:sldMk cId="1399499060" sldId="278"/>
        </pc:sldMkLst>
      </pc:sldChg>
      <pc:sldChg chg="del">
        <pc:chgData name="Lidija Blagojević" userId="dd34498d-c5cb-4820-b009-9f6aab0b2998" providerId="ADAL" clId="{A6A3F7D7-6850-4CC3-9765-901154099655}" dt="2020-10-19T14:04:19.029" v="107" actId="47"/>
        <pc:sldMkLst>
          <pc:docMk/>
          <pc:sldMk cId="2148680940" sldId="279"/>
        </pc:sldMkLst>
      </pc:sldChg>
      <pc:sldChg chg="del">
        <pc:chgData name="Lidija Blagojević" userId="dd34498d-c5cb-4820-b009-9f6aab0b2998" providerId="ADAL" clId="{A6A3F7D7-6850-4CC3-9765-901154099655}" dt="2020-10-19T14:04:19.521" v="108" actId="47"/>
        <pc:sldMkLst>
          <pc:docMk/>
          <pc:sldMk cId="1776867812" sldId="280"/>
        </pc:sldMkLst>
      </pc:sldChg>
      <pc:sldChg chg="del">
        <pc:chgData name="Lidija Blagojević" userId="dd34498d-c5cb-4820-b009-9f6aab0b2998" providerId="ADAL" clId="{A6A3F7D7-6850-4CC3-9765-901154099655}" dt="2020-10-19T14:04:20.011" v="109" actId="47"/>
        <pc:sldMkLst>
          <pc:docMk/>
          <pc:sldMk cId="1220036870" sldId="281"/>
        </pc:sldMkLst>
      </pc:sldChg>
      <pc:sldChg chg="del">
        <pc:chgData name="Lidija Blagojević" userId="dd34498d-c5cb-4820-b009-9f6aab0b2998" providerId="ADAL" clId="{A6A3F7D7-6850-4CC3-9765-901154099655}" dt="2020-10-19T14:04:21.171" v="111" actId="47"/>
        <pc:sldMkLst>
          <pc:docMk/>
          <pc:sldMk cId="3797639473" sldId="282"/>
        </pc:sldMkLst>
      </pc:sldChg>
      <pc:sldChg chg="del">
        <pc:chgData name="Lidija Blagojević" userId="dd34498d-c5cb-4820-b009-9f6aab0b2998" providerId="ADAL" clId="{A6A3F7D7-6850-4CC3-9765-901154099655}" dt="2020-10-19T14:04:20.569" v="110" actId="47"/>
        <pc:sldMkLst>
          <pc:docMk/>
          <pc:sldMk cId="4160478268" sldId="283"/>
        </pc:sldMkLst>
      </pc:sldChg>
      <pc:sldChg chg="del">
        <pc:chgData name="Lidija Blagojević" userId="dd34498d-c5cb-4820-b009-9f6aab0b2998" providerId="ADAL" clId="{A6A3F7D7-6850-4CC3-9765-901154099655}" dt="2020-10-19T14:04:21.783" v="112" actId="47"/>
        <pc:sldMkLst>
          <pc:docMk/>
          <pc:sldMk cId="701916057" sldId="284"/>
        </pc:sldMkLst>
      </pc:sldChg>
      <pc:sldChg chg="del">
        <pc:chgData name="Lidija Blagojević" userId="dd34498d-c5cb-4820-b009-9f6aab0b2998" providerId="ADAL" clId="{A6A3F7D7-6850-4CC3-9765-901154099655}" dt="2020-10-19T14:04:22.306" v="113" actId="47"/>
        <pc:sldMkLst>
          <pc:docMk/>
          <pc:sldMk cId="3107922612" sldId="285"/>
        </pc:sldMkLst>
      </pc:sldChg>
      <pc:sldChg chg="del">
        <pc:chgData name="Lidija Blagojević" userId="dd34498d-c5cb-4820-b009-9f6aab0b2998" providerId="ADAL" clId="{A6A3F7D7-6850-4CC3-9765-901154099655}" dt="2020-10-19T14:04:23.599" v="115" actId="47"/>
        <pc:sldMkLst>
          <pc:docMk/>
          <pc:sldMk cId="2461939903" sldId="286"/>
        </pc:sldMkLst>
      </pc:sldChg>
      <pc:sldChg chg="del">
        <pc:chgData name="Lidija Blagojević" userId="dd34498d-c5cb-4820-b009-9f6aab0b2998" providerId="ADAL" clId="{A6A3F7D7-6850-4CC3-9765-901154099655}" dt="2020-10-19T14:04:24.392" v="116" actId="47"/>
        <pc:sldMkLst>
          <pc:docMk/>
          <pc:sldMk cId="3526359690" sldId="287"/>
        </pc:sldMkLst>
      </pc:sldChg>
      <pc:sldChg chg="del">
        <pc:chgData name="Lidija Blagojević" userId="dd34498d-c5cb-4820-b009-9f6aab0b2998" providerId="ADAL" clId="{A6A3F7D7-6850-4CC3-9765-901154099655}" dt="2020-10-19T14:04:25.003" v="117" actId="47"/>
        <pc:sldMkLst>
          <pc:docMk/>
          <pc:sldMk cId="3541918400" sldId="288"/>
        </pc:sldMkLst>
      </pc:sldChg>
      <pc:sldChg chg="del">
        <pc:chgData name="Lidija Blagojević" userId="dd34498d-c5cb-4820-b009-9f6aab0b2998" providerId="ADAL" clId="{A6A3F7D7-6850-4CC3-9765-901154099655}" dt="2020-10-19T14:04:25.642" v="118" actId="47"/>
        <pc:sldMkLst>
          <pc:docMk/>
          <pc:sldMk cId="1995172650" sldId="289"/>
        </pc:sldMkLst>
      </pc:sldChg>
      <pc:sldChg chg="del">
        <pc:chgData name="Lidija Blagojević" userId="dd34498d-c5cb-4820-b009-9f6aab0b2998" providerId="ADAL" clId="{A6A3F7D7-6850-4CC3-9765-901154099655}" dt="2020-10-19T14:04:26.282" v="119" actId="47"/>
        <pc:sldMkLst>
          <pc:docMk/>
          <pc:sldMk cId="2070808613" sldId="290"/>
        </pc:sldMkLst>
      </pc:sldChg>
      <pc:sldChg chg="del">
        <pc:chgData name="Lidija Blagojević" userId="dd34498d-c5cb-4820-b009-9f6aab0b2998" providerId="ADAL" clId="{A6A3F7D7-6850-4CC3-9765-901154099655}" dt="2020-10-19T14:04:27.876" v="121" actId="47"/>
        <pc:sldMkLst>
          <pc:docMk/>
          <pc:sldMk cId="209105652" sldId="291"/>
        </pc:sldMkLst>
      </pc:sldChg>
      <pc:sldChg chg="del">
        <pc:chgData name="Lidija Blagojević" userId="dd34498d-c5cb-4820-b009-9f6aab0b2998" providerId="ADAL" clId="{A6A3F7D7-6850-4CC3-9765-901154099655}" dt="2020-10-19T14:04:29.027" v="122" actId="47"/>
        <pc:sldMkLst>
          <pc:docMk/>
          <pc:sldMk cId="1075372287" sldId="292"/>
        </pc:sldMkLst>
      </pc:sldChg>
      <pc:sldChg chg="del">
        <pc:chgData name="Lidija Blagojević" userId="dd34498d-c5cb-4820-b009-9f6aab0b2998" providerId="ADAL" clId="{A6A3F7D7-6850-4CC3-9765-901154099655}" dt="2020-10-19T14:04:29.401" v="123" actId="47"/>
        <pc:sldMkLst>
          <pc:docMk/>
          <pc:sldMk cId="3083187071" sldId="293"/>
        </pc:sldMkLst>
      </pc:sldChg>
      <pc:sldChg chg="del">
        <pc:chgData name="Lidija Blagojević" userId="dd34498d-c5cb-4820-b009-9f6aab0b2998" providerId="ADAL" clId="{A6A3F7D7-6850-4CC3-9765-901154099655}" dt="2020-10-19T14:04:29.705" v="124" actId="47"/>
        <pc:sldMkLst>
          <pc:docMk/>
          <pc:sldMk cId="3375253049" sldId="294"/>
        </pc:sldMkLst>
      </pc:sldChg>
      <pc:sldChg chg="del">
        <pc:chgData name="Lidija Blagojević" userId="dd34498d-c5cb-4820-b009-9f6aab0b2998" providerId="ADAL" clId="{A6A3F7D7-6850-4CC3-9765-901154099655}" dt="2020-10-19T14:04:22.902" v="114" actId="47"/>
        <pc:sldMkLst>
          <pc:docMk/>
          <pc:sldMk cId="325453089" sldId="295"/>
        </pc:sldMkLst>
      </pc:sldChg>
      <pc:sldChg chg="del">
        <pc:chgData name="Lidija Blagojević" userId="dd34498d-c5cb-4820-b009-9f6aab0b2998" providerId="ADAL" clId="{A6A3F7D7-6850-4CC3-9765-901154099655}" dt="2020-10-19T14:04:27.008" v="120" actId="47"/>
        <pc:sldMkLst>
          <pc:docMk/>
          <pc:sldMk cId="3541555421" sldId="29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4C1B0-CFA0-40D8-BF91-F9EB5E21DB7C}" type="datetimeFigureOut">
              <a:rPr lang="hr-HR" smtClean="0"/>
              <a:t>20.10.2020.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8949E-8C87-492C-A2CF-C8B225FBE2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900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zervirano mjesto bilježaka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825F15A7-03F4-43D7-82C5-3E23DA2F108C}" type="mathplaceholder">
                        <a:rPr lang="hr-HR" i="1" smtClean="0">
                          <a:latin typeface="Cambria Math" panose="02040503050406030204" pitchFamily="18" charset="0"/>
                        </a:rPr>
                        <a:t>Ovdje upišite jednadžbu.</a:t>
                      </a:fld>
                    </m:oMath>
                  </m:oMathPara>
                </a14:m>
                <a:endParaRPr lang="hr-HR" dirty="0"/>
              </a:p>
            </p:txBody>
          </p:sp>
        </mc:Choice>
        <mc:Fallback>
          <p:sp>
            <p:nvSpPr>
              <p:cNvPr id="3" name="Rezervirano mjesto bilježaka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hr-HR" i="0">
                    <a:latin typeface="Cambria Math" panose="02040503050406030204" pitchFamily="18" charset="0"/>
                  </a:rPr>
                  <a:t>"Ovdje upišite jednadžbu."</a:t>
                </a:r>
                <a:endParaRPr lang="hr-HR" dirty="0"/>
              </a:p>
            </p:txBody>
          </p:sp>
        </mc:Fallback>
      </mc:AlternateContent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08949E-8C87-492C-A2CF-C8B225FBE2D9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035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2020-10-20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707654"/>
            <a:ext cx="486003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Sustavi linearne i kvadratne jednadžbe i primjena kvadratne jednadžbe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D19CF0-A55A-4BF2-8AC1-0EE5E2E16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Primjer 1. (str. 62. 2.a) 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F071AB45-7DA4-4F68-B300-E4664BC57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203598"/>
            <a:ext cx="1771253" cy="114450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327DB148-D328-45A3-9E0D-8F09B48A9A98}"/>
                  </a:ext>
                </a:extLst>
              </p:cNvPr>
              <p:cNvSpPr txBox="1"/>
              <p:nvPr/>
            </p:nvSpPr>
            <p:spPr>
              <a:xfrm>
                <a:off x="685842" y="2488052"/>
                <a:ext cx="1137171" cy="553998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hr-HR" b="0" dirty="0"/>
              </a:p>
              <a:p>
                <a:endParaRPr lang="hr-HR" dirty="0"/>
              </a:p>
            </p:txBody>
          </p:sp>
        </mc:Choice>
        <mc:Fallback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327DB148-D328-45A3-9E0D-8F09B48A9A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42" y="2488052"/>
                <a:ext cx="1137171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59F20BD4-D513-433D-BCA4-62055662F480}"/>
                  </a:ext>
                </a:extLst>
              </p:cNvPr>
              <p:cNvSpPr txBox="1"/>
              <p:nvPr/>
            </p:nvSpPr>
            <p:spPr>
              <a:xfrm>
                <a:off x="706889" y="3186728"/>
                <a:ext cx="2232248" cy="276999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−3+3</m:t>
                      </m:r>
                      <m:sSup>
                        <m:sSup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−1=0</m:t>
                      </m:r>
                    </m:oMath>
                  </m:oMathPara>
                </a14:m>
                <a:endParaRPr lang="hr-HR" dirty="0"/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59F20BD4-D513-433D-BCA4-62055662F4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889" y="3186728"/>
                <a:ext cx="2232248" cy="276999"/>
              </a:xfrm>
              <a:prstGeom prst="rect">
                <a:avLst/>
              </a:prstGeom>
              <a:blipFill>
                <a:blip r:embed="rId5"/>
                <a:stretch>
                  <a:fillRect b="-24490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ravokutnik 6">
                <a:extLst>
                  <a:ext uri="{FF2B5EF4-FFF2-40B4-BE49-F238E27FC236}">
                    <a16:creationId xmlns:a16="http://schemas.microsoft.com/office/drawing/2014/main" id="{EFCBFB35-21D8-477C-AF8A-F188CF5F7E6C}"/>
                  </a:ext>
                </a:extLst>
              </p:cNvPr>
              <p:cNvSpPr/>
              <p:nvPr/>
            </p:nvSpPr>
            <p:spPr>
              <a:xfrm>
                <a:off x="568599" y="3696012"/>
                <a:ext cx="1886222" cy="36933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−4=0</m:t>
                      </m:r>
                    </m:oMath>
                  </m:oMathPara>
                </a14:m>
                <a:endParaRPr lang="hr-HR" dirty="0"/>
              </a:p>
            </p:txBody>
          </p:sp>
        </mc:Choice>
        <mc:Fallback>
          <p:sp>
            <p:nvSpPr>
              <p:cNvPr id="7" name="Pravokutnik 6">
                <a:extLst>
                  <a:ext uri="{FF2B5EF4-FFF2-40B4-BE49-F238E27FC236}">
                    <a16:creationId xmlns:a16="http://schemas.microsoft.com/office/drawing/2014/main" id="{EFCBFB35-21D8-477C-AF8A-F188CF5F7E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99" y="3696012"/>
                <a:ext cx="1886222" cy="369332"/>
              </a:xfrm>
              <a:prstGeom prst="rect">
                <a:avLst/>
              </a:prstGeom>
              <a:blipFill>
                <a:blip r:embed="rId6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kstniOkvir 7">
                <a:extLst>
                  <a:ext uri="{FF2B5EF4-FFF2-40B4-BE49-F238E27FC236}">
                    <a16:creationId xmlns:a16="http://schemas.microsoft.com/office/drawing/2014/main" id="{DE273173-BEF3-4380-9776-6C9B8D953222}"/>
                  </a:ext>
                </a:extLst>
              </p:cNvPr>
              <p:cNvSpPr txBox="1"/>
              <p:nvPr/>
            </p:nvSpPr>
            <p:spPr>
              <a:xfrm>
                <a:off x="728556" y="4221060"/>
                <a:ext cx="1864100" cy="51937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=1     </m:t>
                      </m:r>
                      <m:sSub>
                        <m:sSub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hr-HR" dirty="0"/>
              </a:p>
            </p:txBody>
          </p:sp>
        </mc:Choice>
        <mc:Fallback>
          <p:sp>
            <p:nvSpPr>
              <p:cNvPr id="8" name="TekstniOkvir 7">
                <a:extLst>
                  <a:ext uri="{FF2B5EF4-FFF2-40B4-BE49-F238E27FC236}">
                    <a16:creationId xmlns:a16="http://schemas.microsoft.com/office/drawing/2014/main" id="{DE273173-BEF3-4380-9776-6C9B8D9532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556" y="4221060"/>
                <a:ext cx="1864100" cy="51937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96B9A5D7-04D4-40D6-A379-FE29B3539D54}"/>
                  </a:ext>
                </a:extLst>
              </p:cNvPr>
              <p:cNvSpPr txBox="1"/>
              <p:nvPr/>
            </p:nvSpPr>
            <p:spPr>
              <a:xfrm>
                <a:off x="2939137" y="4087882"/>
                <a:ext cx="1771253" cy="276999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=1−3=−2</m:t>
                      </m:r>
                    </m:oMath>
                  </m:oMathPara>
                </a14:m>
                <a:endParaRPr lang="hr-HR" dirty="0"/>
              </a:p>
            </p:txBody>
          </p:sp>
        </mc:Choice>
        <mc:Fallback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96B9A5D7-04D4-40D6-A379-FE29B3539D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37" y="4087882"/>
                <a:ext cx="1771253" cy="276999"/>
              </a:xfrm>
              <a:prstGeom prst="rect">
                <a:avLst/>
              </a:prstGeom>
              <a:blipFill>
                <a:blip r:embed="rId8"/>
                <a:stretch>
                  <a:fillRect r="-339" b="-14286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kstniOkvir 10">
                <a:extLst>
                  <a:ext uri="{FF2B5EF4-FFF2-40B4-BE49-F238E27FC236}">
                    <a16:creationId xmlns:a16="http://schemas.microsoft.com/office/drawing/2014/main" id="{94FE8C4A-456E-4C67-AFD9-2BAAB48BD5D6}"/>
                  </a:ext>
                </a:extLst>
              </p:cNvPr>
              <p:cNvSpPr txBox="1"/>
              <p:nvPr/>
            </p:nvSpPr>
            <p:spPr>
              <a:xfrm>
                <a:off x="2915816" y="4510493"/>
                <a:ext cx="2124876" cy="520399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−3=−</m:t>
                      </m:r>
                      <m:f>
                        <m:f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hr-HR" dirty="0"/>
              </a:p>
            </p:txBody>
          </p:sp>
        </mc:Choice>
        <mc:Fallback>
          <p:sp>
            <p:nvSpPr>
              <p:cNvPr id="11" name="TekstniOkvir 10">
                <a:extLst>
                  <a:ext uri="{FF2B5EF4-FFF2-40B4-BE49-F238E27FC236}">
                    <a16:creationId xmlns:a16="http://schemas.microsoft.com/office/drawing/2014/main" id="{94FE8C4A-456E-4C67-AFD9-2BAAB48BD5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510493"/>
                <a:ext cx="2124876" cy="5203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704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902D53-0625-4C8A-B8EA-BED03ABB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2. (str.59.)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9E84BBDA-CC27-4C59-B9CA-FD9AA2F90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37238"/>
            <a:ext cx="4899049" cy="2042200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62BBD8D2-1B70-4771-82BE-99A3100A5635}"/>
              </a:ext>
            </a:extLst>
          </p:cNvPr>
          <p:cNvSpPr txBox="1"/>
          <p:nvPr/>
        </p:nvSpPr>
        <p:spPr>
          <a:xfrm>
            <a:off x="6300192" y="1491630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b) Na satu</a:t>
            </a:r>
          </a:p>
          <a:p>
            <a:r>
              <a:rPr lang="hr-HR" dirty="0"/>
              <a:t>a) DZ</a:t>
            </a:r>
          </a:p>
        </p:txBody>
      </p:sp>
    </p:spTree>
    <p:extLst>
      <p:ext uri="{BB962C8B-B14F-4D97-AF65-F5344CB8AC3E}">
        <p14:creationId xmlns:p14="http://schemas.microsoft.com/office/powerpoint/2010/main" val="1197047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553A18-506F-46C1-A5D8-725CE5E4B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Primjena kvadratne jednadžbe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B86C3B91-FE09-4F0A-9F00-BD999E434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419622"/>
            <a:ext cx="5400600" cy="1717905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79A3C161-2A8B-4E3F-913B-1D0A13209603}"/>
              </a:ext>
            </a:extLst>
          </p:cNvPr>
          <p:cNvSpPr txBox="1"/>
          <p:nvPr/>
        </p:nvSpPr>
        <p:spPr>
          <a:xfrm>
            <a:off x="539552" y="987574"/>
            <a:ext cx="648072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/>
              <a:t>Primjer 1. – a) riješiti na satu, b) za domaću zadaću </a:t>
            </a:r>
          </a:p>
        </p:txBody>
      </p:sp>
    </p:spTree>
    <p:extLst>
      <p:ext uri="{BB962C8B-B14F-4D97-AF65-F5344CB8AC3E}">
        <p14:creationId xmlns:p14="http://schemas.microsoft.com/office/powerpoint/2010/main" val="3306003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23D0E9-EBBB-4954-BFAC-50D3FA4A8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Primjena kvadratne jednadžbe</a:t>
            </a:r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2E2F596E-D788-4BE9-8450-38676206299F}"/>
              </a:ext>
            </a:extLst>
          </p:cNvPr>
          <p:cNvSpPr/>
          <p:nvPr/>
        </p:nvSpPr>
        <p:spPr>
          <a:xfrm>
            <a:off x="345778" y="1474827"/>
            <a:ext cx="516632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r-HR" dirty="0"/>
              <a:t>Zbroj dvaju brojeva je 2 001, a njihov umnožak 961 200. Koji su to brojevi?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0E7B5376-581F-475F-8E99-19188F44A8E8}"/>
              </a:ext>
            </a:extLst>
          </p:cNvPr>
          <p:cNvSpPr/>
          <p:nvPr/>
        </p:nvSpPr>
        <p:spPr>
          <a:xfrm>
            <a:off x="345778" y="2313077"/>
            <a:ext cx="325602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r-HR" dirty="0">
                <a:solidFill>
                  <a:schemeClr val="dk1"/>
                </a:solidFill>
              </a:rPr>
              <a:t>Rješenje:</a:t>
            </a:r>
          </a:p>
          <a:p>
            <a:endParaRPr lang="hr-HR" dirty="0">
              <a:solidFill>
                <a:schemeClr val="dk1"/>
              </a:solidFill>
            </a:endParaRPr>
          </a:p>
          <a:p>
            <a:r>
              <a:rPr lang="hr-HR" dirty="0">
                <a:solidFill>
                  <a:schemeClr val="dk1"/>
                </a:solidFill>
              </a:rPr>
              <a:t>Postavimo sustav: </a:t>
            </a:r>
            <a:r>
              <a:rPr lang="hr-HR" dirty="0" err="1">
                <a:solidFill>
                  <a:schemeClr val="dk1"/>
                </a:solidFill>
              </a:rPr>
              <a:t>x+y</a:t>
            </a:r>
            <a:r>
              <a:rPr lang="hr-HR" dirty="0">
                <a:solidFill>
                  <a:schemeClr val="dk1"/>
                </a:solidFill>
              </a:rPr>
              <a:t>=2001</a:t>
            </a:r>
          </a:p>
          <a:p>
            <a:r>
              <a:rPr lang="hr-HR" dirty="0">
                <a:solidFill>
                  <a:schemeClr val="dk1"/>
                </a:solidFill>
              </a:rPr>
              <a:t>		 </a:t>
            </a:r>
            <a:r>
              <a:rPr lang="hr-HR" dirty="0" err="1">
                <a:solidFill>
                  <a:schemeClr val="dk1"/>
                </a:solidFill>
              </a:rPr>
              <a:t>xy</a:t>
            </a:r>
            <a:r>
              <a:rPr lang="hr-HR" dirty="0">
                <a:solidFill>
                  <a:schemeClr val="dk1"/>
                </a:solidFill>
              </a:rPr>
              <a:t>=961200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67FC7A7-7FFA-4668-966D-E4F6CFC24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090" y="2271361"/>
            <a:ext cx="4312171" cy="13930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629005B0-9DEE-4380-B1A4-B0CD795ED43C}"/>
              </a:ext>
            </a:extLst>
          </p:cNvPr>
          <p:cNvSpPr txBox="1"/>
          <p:nvPr/>
        </p:nvSpPr>
        <p:spPr>
          <a:xfrm>
            <a:off x="5364088" y="3795886"/>
            <a:ext cx="237626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ko-KR"/>
            </a:defPPr>
            <a:lvl1pPr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hr-HR" dirty="0"/>
              <a:t>x1=1200  x2=801</a:t>
            </a:r>
          </a:p>
          <a:p>
            <a:r>
              <a:rPr lang="hr-HR" dirty="0"/>
              <a:t>y1=801   y2=2001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D06B49-D507-477D-972F-044D340C1C23}"/>
              </a:ext>
            </a:extLst>
          </p:cNvPr>
          <p:cNvSpPr txBox="1"/>
          <p:nvPr/>
        </p:nvSpPr>
        <p:spPr>
          <a:xfrm>
            <a:off x="539552" y="987574"/>
            <a:ext cx="165618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/>
              <a:t>Primjer 2.</a:t>
            </a:r>
          </a:p>
        </p:txBody>
      </p:sp>
    </p:spTree>
    <p:extLst>
      <p:ext uri="{BB962C8B-B14F-4D97-AF65-F5344CB8AC3E}">
        <p14:creationId xmlns:p14="http://schemas.microsoft.com/office/powerpoint/2010/main" val="147095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553A18-506F-46C1-A5D8-725CE5E4B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Primjena kvadratne jednadžbe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79A3C161-2A8B-4E3F-913B-1D0A13209603}"/>
              </a:ext>
            </a:extLst>
          </p:cNvPr>
          <p:cNvSpPr txBox="1"/>
          <p:nvPr/>
        </p:nvSpPr>
        <p:spPr>
          <a:xfrm>
            <a:off x="539552" y="987574"/>
            <a:ext cx="122413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/>
              <a:t>Primjer 3.  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1FCD1FF1-FABB-4F18-9529-3EB8A8E71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460014"/>
            <a:ext cx="7001852" cy="1324160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C6BEBF35-5409-47A9-8FF9-A5B8F2494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2643758"/>
            <a:ext cx="3247255" cy="2384702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A31696AE-712C-49FE-957F-1A58E8C6E10A}"/>
              </a:ext>
            </a:extLst>
          </p:cNvPr>
          <p:cNvSpPr txBox="1"/>
          <p:nvPr/>
        </p:nvSpPr>
        <p:spPr>
          <a:xfrm>
            <a:off x="4499992" y="3219822"/>
            <a:ext cx="36004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/>
              <a:t>Sada možemo izračunati duljinu, širinu i visinu kutije</a:t>
            </a:r>
          </a:p>
        </p:txBody>
      </p:sp>
    </p:spTree>
    <p:extLst>
      <p:ext uri="{BB962C8B-B14F-4D97-AF65-F5344CB8AC3E}">
        <p14:creationId xmlns:p14="http://schemas.microsoft.com/office/powerpoint/2010/main" val="178981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030AA7-2157-4124-9A5C-94180D9B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Domaća zadaća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C1C281B-7216-499B-8325-A70A5DDD73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" y="1419622"/>
            <a:ext cx="3019425" cy="1905000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4D6731C8-65A1-404B-84D4-8B8A5041F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57" y="884466"/>
            <a:ext cx="3114675" cy="371475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E3297E63-8968-4FFA-98F0-50C714A1D844}"/>
              </a:ext>
            </a:extLst>
          </p:cNvPr>
          <p:cNvSpPr txBox="1"/>
          <p:nvPr/>
        </p:nvSpPr>
        <p:spPr>
          <a:xfrm>
            <a:off x="4139952" y="199781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Str.62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4268484E-AF95-4E37-BC62-1EDA8A192D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542" y="3693963"/>
            <a:ext cx="7048500" cy="923925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840E9025-B7DE-4A22-ACB4-AC5D0D7E06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3888" y="2643758"/>
            <a:ext cx="5444356" cy="527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21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customXml/itemProps3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10901</TotalTime>
  <Words>171</Words>
  <Application>Microsoft Office PowerPoint</Application>
  <PresentationFormat>Prikaz na zaslonu (16:9)</PresentationFormat>
  <Paragraphs>30</Paragraphs>
  <Slides>7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2" baseType="lpstr">
      <vt:lpstr>맑은 고딕</vt:lpstr>
      <vt:lpstr>Arial</vt:lpstr>
      <vt:lpstr>Calibri</vt:lpstr>
      <vt:lpstr>Cambria Math</vt:lpstr>
      <vt:lpstr>Office Theme</vt:lpstr>
      <vt:lpstr>PowerPoint prezentacija</vt:lpstr>
      <vt:lpstr>Primjer 1. (str. 62. 2.a) </vt:lpstr>
      <vt:lpstr>Zadatak 2. (str.59.)</vt:lpstr>
      <vt:lpstr>Primjena kvadratne jednadžbe</vt:lpstr>
      <vt:lpstr>Primjena kvadratne jednadžbe</vt:lpstr>
      <vt:lpstr>Primjena kvadratne jednadžbe</vt:lpstr>
      <vt:lpstr>Domaća zadaća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70</cp:revision>
  <dcterms:created xsi:type="dcterms:W3CDTF">2014-04-01T16:27:38Z</dcterms:created>
  <dcterms:modified xsi:type="dcterms:W3CDTF">2020-10-20T13:56:13Z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